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tiff" ContentType="image/tiff"/>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67" r:id="rId4"/>
    <p:sldId id="265" r:id="rId5"/>
    <p:sldId id="266" r:id="rId6"/>
    <p:sldId id="287" r:id="rId7"/>
    <p:sldId id="288" r:id="rId8"/>
    <p:sldId id="289" r:id="rId9"/>
    <p:sldId id="290" r:id="rId10"/>
    <p:sldId id="291" r:id="rId11"/>
    <p:sldId id="292" r:id="rId12"/>
    <p:sldId id="299" r:id="rId13"/>
    <p:sldId id="298"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264" r:id="rId31"/>
    <p:sldId id="316" r:id="rId3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FFFF66"/>
    <a:srgbClr val="11A72E"/>
    <a:srgbClr val="33CC33"/>
    <a:srgbClr val="21C2D3"/>
    <a:srgbClr val="14C6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868" autoAdjust="0"/>
    <p:restoredTop sz="86022" autoAdjust="0"/>
  </p:normalViewPr>
  <p:slideViewPr>
    <p:cSldViewPr>
      <p:cViewPr>
        <p:scale>
          <a:sx n="60" d="100"/>
          <a:sy n="60" d="100"/>
        </p:scale>
        <p:origin x="-156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er\&#1056;&#1072;&#1073;&#1086;&#1095;&#1080;&#1081;%20&#1089;&#1090;&#1086;&#1083;\&#1091;&#1095;&#1085;&#1110;%20&#1076;&#1110;&#1072;&#1075;&#1088;&#1072;&#1084;&#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3.0555555555555648E-2"/>
          <c:y val="0"/>
          <c:w val="0.96944444444444688"/>
          <c:h val="0.81398138030327061"/>
        </c:manualLayout>
      </c:layout>
      <c:bar3DChart>
        <c:barDir val="col"/>
        <c:grouping val="clustered"/>
        <c:ser>
          <c:idx val="0"/>
          <c:order val="0"/>
          <c:dPt>
            <c:idx val="1"/>
            <c:spPr>
              <a:solidFill>
                <a:srgbClr val="FF0000"/>
              </a:solidFill>
            </c:spPr>
          </c:dPt>
          <c:dPt>
            <c:idx val="2"/>
            <c:spPr>
              <a:solidFill>
                <a:srgbClr val="FF0000"/>
              </a:solidFill>
            </c:spPr>
          </c:dPt>
          <c:dPt>
            <c:idx val="3"/>
            <c:spPr>
              <a:solidFill>
                <a:srgbClr val="00B050"/>
              </a:solidFill>
            </c:spPr>
          </c:dPt>
          <c:dPt>
            <c:idx val="4"/>
            <c:spPr>
              <a:solidFill>
                <a:srgbClr val="00B050"/>
              </a:solidFill>
            </c:spPr>
          </c:dPt>
          <c:dPt>
            <c:idx val="5"/>
            <c:spPr>
              <a:solidFill>
                <a:srgbClr val="00B050"/>
              </a:solidFill>
            </c:spPr>
          </c:dPt>
          <c:dPt>
            <c:idx val="6"/>
            <c:spPr>
              <a:solidFill>
                <a:srgbClr val="7030A0"/>
              </a:solidFill>
            </c:spPr>
          </c:dPt>
          <c:dPt>
            <c:idx val="7"/>
            <c:spPr>
              <a:solidFill>
                <a:srgbClr val="7030A0"/>
              </a:solidFill>
            </c:spPr>
          </c:dPt>
          <c:dLbls>
            <c:showVal val="1"/>
          </c:dLbls>
          <c:cat>
            <c:strRef>
              <c:f>Лист1!$C$1:$C$8</c:f>
              <c:strCache>
                <c:ptCount val="8"/>
                <c:pt idx="0">
                  <c:v>2010/2011 н.р., конкурс "Охорона праці очима дітей"</c:v>
                </c:pt>
                <c:pt idx="1">
                  <c:v>2012/2013 н.р. конкурс знавців укр.. мови ім. П.Яцика </c:v>
                </c:pt>
                <c:pt idx="2">
                  <c:v>2012/2013 н.р., конкурс вірша «Рятівник очима дітей» </c:v>
                </c:pt>
                <c:pt idx="3">
                  <c:v>2013/2014 н.р.  конкурс «Мирний космос» </c:v>
                </c:pt>
                <c:pt idx="4">
                  <c:v>2013/2014 н.р.  олімпіада з української мови  та літератури</c:v>
                </c:pt>
                <c:pt idx="5">
                  <c:v>2013/2014 н.р. конкурс знавців укр.. мови ім. П.Яцика </c:v>
                </c:pt>
                <c:pt idx="6">
                  <c:v>2014/2015 н.р. конкурс знавців укр.. мови ім. П.Яцика </c:v>
                </c:pt>
                <c:pt idx="7">
                  <c:v>2014/2015 н.р. олімпіада з української мови  та літератури</c:v>
                </c:pt>
              </c:strCache>
            </c:strRef>
          </c:cat>
          <c:val>
            <c:numRef>
              <c:f>Лист1!$D$1:$D$8</c:f>
              <c:numCache>
                <c:formatCode>General</c:formatCode>
                <c:ptCount val="8"/>
                <c:pt idx="0">
                  <c:v>1</c:v>
                </c:pt>
                <c:pt idx="1">
                  <c:v>3</c:v>
                </c:pt>
                <c:pt idx="2">
                  <c:v>2</c:v>
                </c:pt>
                <c:pt idx="3">
                  <c:v>2</c:v>
                </c:pt>
                <c:pt idx="4">
                  <c:v>3</c:v>
                </c:pt>
                <c:pt idx="5">
                  <c:v>3</c:v>
                </c:pt>
                <c:pt idx="6">
                  <c:v>2</c:v>
                </c:pt>
                <c:pt idx="7">
                  <c:v>3</c:v>
                </c:pt>
              </c:numCache>
            </c:numRef>
          </c:val>
        </c:ser>
        <c:shape val="box"/>
        <c:axId val="56787712"/>
        <c:axId val="56789248"/>
        <c:axId val="0"/>
      </c:bar3DChart>
      <c:catAx>
        <c:axId val="56787712"/>
        <c:scaling>
          <c:orientation val="minMax"/>
        </c:scaling>
        <c:axPos val="b"/>
        <c:tickLblPos val="nextTo"/>
        <c:crossAx val="56789248"/>
        <c:crosses val="autoZero"/>
        <c:auto val="1"/>
        <c:lblAlgn val="ctr"/>
        <c:lblOffset val="100"/>
      </c:catAx>
      <c:valAx>
        <c:axId val="56789248"/>
        <c:scaling>
          <c:orientation val="minMax"/>
        </c:scaling>
        <c:delete val="1"/>
        <c:axPos val="l"/>
        <c:numFmt formatCode="General" sourceLinked="1"/>
        <c:tickLblPos val="none"/>
        <c:crossAx val="56787712"/>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44355-1BEC-4C19-BE16-0973BC995EC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C77382A1-25B1-44DC-8560-A6FC36649857}">
      <dgm:prSet phldrT="[Текст]" custT="1"/>
      <dgm:spPr/>
      <dgm:t>
        <a:bodyPr/>
        <a:lstStyle/>
        <a:p>
          <a:r>
            <a:rPr lang="uk-UA" sz="2800" b="1" dirty="0" smtClean="0">
              <a:solidFill>
                <a:schemeClr val="accent6">
                  <a:lumMod val="50000"/>
                </a:schemeClr>
              </a:solidFill>
              <a:latin typeface="Times New Roman" pitchFamily="18" charset="0"/>
              <a:ea typeface="+mn-ea"/>
              <a:cs typeface="Times New Roman" pitchFamily="18" charset="0"/>
            </a:rPr>
            <a:t>Творча особистість</a:t>
          </a:r>
          <a:endParaRPr lang="ru-RU" sz="2800" b="1" dirty="0">
            <a:solidFill>
              <a:schemeClr val="accent6">
                <a:lumMod val="50000"/>
              </a:schemeClr>
            </a:solidFill>
            <a:latin typeface="Times New Roman" pitchFamily="18" charset="0"/>
            <a:cs typeface="Times New Roman" pitchFamily="18" charset="0"/>
          </a:endParaRPr>
        </a:p>
      </dgm:t>
    </dgm:pt>
    <dgm:pt modelId="{5D998209-18BB-4DBD-B965-24530079AD1A}" type="parTrans" cxnId="{2C783D96-EC62-4CB4-B900-44399C3EAE53}">
      <dgm:prSet/>
      <dgm:spPr/>
      <dgm:t>
        <a:bodyPr/>
        <a:lstStyle/>
        <a:p>
          <a:endParaRPr lang="ru-RU"/>
        </a:p>
      </dgm:t>
    </dgm:pt>
    <dgm:pt modelId="{35A4E6C3-E58F-40FC-901B-5221E8816143}" type="sibTrans" cxnId="{2C783D96-EC62-4CB4-B900-44399C3EAE53}">
      <dgm:prSet/>
      <dgm:spPr/>
      <dgm:t>
        <a:bodyPr/>
        <a:lstStyle/>
        <a:p>
          <a:endParaRPr lang="ru-RU"/>
        </a:p>
      </dgm:t>
    </dgm:pt>
    <dgm:pt modelId="{C412ED14-0567-4D0D-B753-EA88C0E958C7}">
      <dgm:prSet phldrT="[Текст]" custT="1"/>
      <dgm:spPr/>
      <dgm:t>
        <a:bodyPr/>
        <a:lstStyle/>
        <a:p>
          <a:r>
            <a:rPr lang="uk-UA" sz="2000" b="1" dirty="0" smtClean="0">
              <a:solidFill>
                <a:schemeClr val="accent2">
                  <a:lumMod val="50000"/>
                </a:schemeClr>
              </a:solidFill>
              <a:latin typeface="Times New Roman" pitchFamily="18" charset="0"/>
              <a:ea typeface="+mn-ea"/>
              <a:cs typeface="Times New Roman" pitchFamily="18" charset="0"/>
            </a:rPr>
            <a:t>Творче мислення</a:t>
          </a:r>
          <a:endParaRPr lang="uk-UA" sz="2000" b="1" dirty="0" smtClean="0">
            <a:solidFill>
              <a:schemeClr val="accent2">
                <a:lumMod val="50000"/>
              </a:schemeClr>
            </a:solidFill>
            <a:latin typeface="Times New Roman" pitchFamily="18" charset="0"/>
            <a:cs typeface="Times New Roman" pitchFamily="18" charset="0"/>
          </a:endParaRPr>
        </a:p>
      </dgm:t>
    </dgm:pt>
    <dgm:pt modelId="{C18E4018-A92B-410D-B589-347A1C8E8CDE}" type="parTrans" cxnId="{A9C17959-17BD-4A93-932E-72AE0EB09019}">
      <dgm:prSet/>
      <dgm:spPr>
        <a:solidFill>
          <a:schemeClr val="accent6"/>
        </a:solidFill>
      </dgm:spPr>
      <dgm:t>
        <a:bodyPr/>
        <a:lstStyle/>
        <a:p>
          <a:endParaRPr lang="ru-RU"/>
        </a:p>
      </dgm:t>
    </dgm:pt>
    <dgm:pt modelId="{E505A9D4-29DB-435D-9393-634090C7FEE7}" type="sibTrans" cxnId="{A9C17959-17BD-4A93-932E-72AE0EB09019}">
      <dgm:prSet/>
      <dgm:spPr/>
      <dgm:t>
        <a:bodyPr/>
        <a:lstStyle/>
        <a:p>
          <a:endParaRPr lang="ru-RU"/>
        </a:p>
      </dgm:t>
    </dgm:pt>
    <dgm:pt modelId="{EBA1570F-9AF7-4DEF-A7E0-67C07F950716}">
      <dgm:prSet phldrT="[Текст]" custT="1"/>
      <dgm:spPr/>
      <dgm:t>
        <a:bodyPr/>
        <a:lstStyle/>
        <a:p>
          <a:r>
            <a:rPr lang="uk-UA" sz="2000" b="1" dirty="0" smtClean="0">
              <a:solidFill>
                <a:schemeClr val="accent2">
                  <a:lumMod val="50000"/>
                </a:schemeClr>
              </a:solidFill>
              <a:latin typeface="Times New Roman" pitchFamily="18" charset="0"/>
              <a:ea typeface="+mn-ea"/>
              <a:cs typeface="Times New Roman" pitchFamily="18" charset="0"/>
            </a:rPr>
            <a:t>Творча уява</a:t>
          </a:r>
          <a:endParaRPr lang="ru-RU" sz="2000" b="1" dirty="0">
            <a:solidFill>
              <a:schemeClr val="accent2">
                <a:lumMod val="50000"/>
              </a:schemeClr>
            </a:solidFill>
            <a:latin typeface="Times New Roman" pitchFamily="18" charset="0"/>
            <a:cs typeface="Times New Roman" pitchFamily="18" charset="0"/>
          </a:endParaRPr>
        </a:p>
      </dgm:t>
    </dgm:pt>
    <dgm:pt modelId="{936D3AC4-C75B-4CA3-BDAD-CC69F139EFDE}" type="parTrans" cxnId="{EB559115-E3B5-417F-BC2E-BA82B8FA0DDC}">
      <dgm:prSet/>
      <dgm:spPr>
        <a:solidFill>
          <a:schemeClr val="accent6"/>
        </a:solidFill>
      </dgm:spPr>
      <dgm:t>
        <a:bodyPr/>
        <a:lstStyle/>
        <a:p>
          <a:endParaRPr lang="ru-RU"/>
        </a:p>
      </dgm:t>
    </dgm:pt>
    <dgm:pt modelId="{7C66E8F3-C31B-485C-90CE-FB4CDCE81E59}" type="sibTrans" cxnId="{EB559115-E3B5-417F-BC2E-BA82B8FA0DDC}">
      <dgm:prSet/>
      <dgm:spPr/>
      <dgm:t>
        <a:bodyPr/>
        <a:lstStyle/>
        <a:p>
          <a:endParaRPr lang="ru-RU"/>
        </a:p>
      </dgm:t>
    </dgm:pt>
    <dgm:pt modelId="{9D785D5E-6B09-46B3-96D3-4368185A3911}">
      <dgm:prSet phldrT="[Текст]" custT="1"/>
      <dgm:spPr/>
      <dgm:t>
        <a:bodyPr/>
        <a:lstStyle/>
        <a:p>
          <a:r>
            <a:rPr lang="uk-UA" sz="2000" b="1" dirty="0" smtClean="0">
              <a:solidFill>
                <a:schemeClr val="accent2">
                  <a:lumMod val="50000"/>
                </a:schemeClr>
              </a:solidFill>
              <a:latin typeface="Times New Roman" pitchFamily="18" charset="0"/>
              <a:ea typeface="+mn-ea"/>
              <a:cs typeface="Times New Roman" pitchFamily="18" charset="0"/>
            </a:rPr>
            <a:t>Творча активність</a:t>
          </a:r>
          <a:endParaRPr lang="ru-RU" sz="2000" b="1" dirty="0">
            <a:solidFill>
              <a:schemeClr val="accent2">
                <a:lumMod val="50000"/>
              </a:schemeClr>
            </a:solidFill>
            <a:latin typeface="Times New Roman" pitchFamily="18" charset="0"/>
            <a:cs typeface="Times New Roman" pitchFamily="18" charset="0"/>
          </a:endParaRPr>
        </a:p>
      </dgm:t>
    </dgm:pt>
    <dgm:pt modelId="{BCA10F1F-0FE5-4E2C-B912-7ED2A3405018}" type="parTrans" cxnId="{E15D7D7D-EF7A-49F9-92C3-782620826D42}">
      <dgm:prSet/>
      <dgm:spPr>
        <a:solidFill>
          <a:schemeClr val="accent6"/>
        </a:solidFill>
      </dgm:spPr>
      <dgm:t>
        <a:bodyPr/>
        <a:lstStyle/>
        <a:p>
          <a:endParaRPr lang="ru-RU"/>
        </a:p>
      </dgm:t>
    </dgm:pt>
    <dgm:pt modelId="{E4F27BAE-1746-4057-AB26-6DAD6907A488}" type="sibTrans" cxnId="{E15D7D7D-EF7A-49F9-92C3-782620826D42}">
      <dgm:prSet/>
      <dgm:spPr/>
      <dgm:t>
        <a:bodyPr/>
        <a:lstStyle/>
        <a:p>
          <a:endParaRPr lang="ru-RU"/>
        </a:p>
      </dgm:t>
    </dgm:pt>
    <dgm:pt modelId="{5E2F4547-9AF7-4EA8-823E-6285D54990C3}">
      <dgm:prSet phldrT="[Текст]" custT="1"/>
      <dgm:spPr/>
      <dgm:t>
        <a:bodyPr/>
        <a:lstStyle/>
        <a:p>
          <a:pPr rtl="0"/>
          <a:r>
            <a:rPr lang="uk-UA" sz="2000" b="1" dirty="0" smtClean="0">
              <a:solidFill>
                <a:schemeClr val="accent2">
                  <a:lumMod val="50000"/>
                </a:schemeClr>
              </a:solidFill>
              <a:latin typeface="Times New Roman" pitchFamily="18" charset="0"/>
              <a:ea typeface="+mn-ea"/>
              <a:cs typeface="Times New Roman" pitchFamily="18" charset="0"/>
            </a:rPr>
            <a:t>Творча діяльність</a:t>
          </a:r>
          <a:endParaRPr lang="ru-RU" sz="2000" b="1" dirty="0">
            <a:solidFill>
              <a:schemeClr val="accent2">
                <a:lumMod val="50000"/>
              </a:schemeClr>
            </a:solidFill>
            <a:latin typeface="Times New Roman" pitchFamily="18" charset="0"/>
            <a:cs typeface="Times New Roman" pitchFamily="18" charset="0"/>
          </a:endParaRPr>
        </a:p>
      </dgm:t>
    </dgm:pt>
    <dgm:pt modelId="{F1770EC5-CF23-43FF-B9FA-19075F71AE0D}" type="parTrans" cxnId="{6408120A-56B1-4D20-9D44-5A3D0340F663}">
      <dgm:prSet/>
      <dgm:spPr>
        <a:solidFill>
          <a:schemeClr val="accent6"/>
        </a:solidFill>
      </dgm:spPr>
      <dgm:t>
        <a:bodyPr/>
        <a:lstStyle/>
        <a:p>
          <a:endParaRPr lang="ru-RU"/>
        </a:p>
      </dgm:t>
    </dgm:pt>
    <dgm:pt modelId="{44F85EA1-E548-4342-A3DF-162B08FB74B2}" type="sibTrans" cxnId="{6408120A-56B1-4D20-9D44-5A3D0340F663}">
      <dgm:prSet/>
      <dgm:spPr/>
      <dgm:t>
        <a:bodyPr/>
        <a:lstStyle/>
        <a:p>
          <a:endParaRPr lang="ru-RU"/>
        </a:p>
      </dgm:t>
    </dgm:pt>
    <dgm:pt modelId="{3EDC253F-00FC-49D6-AC78-72A50B0DF20A}">
      <dgm:prSet phldrT="[Текст]" custT="1"/>
      <dgm:spPr/>
      <dgm:t>
        <a:bodyPr/>
        <a:lstStyle/>
        <a:p>
          <a:r>
            <a:rPr lang="uk-UA" sz="2000" b="1" dirty="0" smtClean="0">
              <a:solidFill>
                <a:schemeClr val="accent2">
                  <a:lumMod val="50000"/>
                </a:schemeClr>
              </a:solidFill>
              <a:latin typeface="Times New Roman" pitchFamily="18" charset="0"/>
              <a:ea typeface="+mn-ea"/>
              <a:cs typeface="Times New Roman" pitchFamily="18" charset="0"/>
            </a:rPr>
            <a:t>Творчий пошук</a:t>
          </a:r>
          <a:endParaRPr lang="ru-RU" sz="2000" b="1" dirty="0">
            <a:solidFill>
              <a:schemeClr val="accent2">
                <a:lumMod val="50000"/>
              </a:schemeClr>
            </a:solidFill>
            <a:latin typeface="Times New Roman" pitchFamily="18" charset="0"/>
            <a:cs typeface="Times New Roman" pitchFamily="18" charset="0"/>
          </a:endParaRPr>
        </a:p>
      </dgm:t>
    </dgm:pt>
    <dgm:pt modelId="{94E5CAF3-55B1-43EE-936B-50F8754D1208}" type="parTrans" cxnId="{8BA15B65-75CB-45EB-A1A5-7A3BF5E5ACBE}">
      <dgm:prSet/>
      <dgm:spPr>
        <a:solidFill>
          <a:schemeClr val="accent6"/>
        </a:solidFill>
      </dgm:spPr>
      <dgm:t>
        <a:bodyPr/>
        <a:lstStyle/>
        <a:p>
          <a:endParaRPr lang="ru-RU"/>
        </a:p>
      </dgm:t>
    </dgm:pt>
    <dgm:pt modelId="{979CD310-A0CC-4F90-830A-383352935192}" type="sibTrans" cxnId="{8BA15B65-75CB-45EB-A1A5-7A3BF5E5ACBE}">
      <dgm:prSet/>
      <dgm:spPr/>
      <dgm:t>
        <a:bodyPr/>
        <a:lstStyle/>
        <a:p>
          <a:endParaRPr lang="ru-RU"/>
        </a:p>
      </dgm:t>
    </dgm:pt>
    <dgm:pt modelId="{22D1C6A3-E9F6-44C4-8BC3-05317C274B96}">
      <dgm:prSet phldrT="[Текст]" custT="1"/>
      <dgm:spPr/>
      <dgm:t>
        <a:bodyPr/>
        <a:lstStyle/>
        <a:p>
          <a:r>
            <a:rPr lang="uk-UA" sz="2000" b="1" dirty="0" smtClean="0">
              <a:solidFill>
                <a:schemeClr val="accent2">
                  <a:lumMod val="50000"/>
                </a:schemeClr>
              </a:solidFill>
              <a:latin typeface="Times New Roman" pitchFamily="18" charset="0"/>
              <a:ea typeface="+mn-ea"/>
              <a:cs typeface="Times New Roman" pitchFamily="18" charset="0"/>
            </a:rPr>
            <a:t>Творче спілкування</a:t>
          </a:r>
          <a:endParaRPr lang="ru-RU" sz="2000" b="1" dirty="0">
            <a:solidFill>
              <a:schemeClr val="accent2">
                <a:lumMod val="50000"/>
              </a:schemeClr>
            </a:solidFill>
            <a:latin typeface="Times New Roman" pitchFamily="18" charset="0"/>
            <a:cs typeface="Times New Roman" pitchFamily="18" charset="0"/>
          </a:endParaRPr>
        </a:p>
      </dgm:t>
    </dgm:pt>
    <dgm:pt modelId="{17E7F66C-0F5A-4ECD-B79B-232F5C5598A3}" type="parTrans" cxnId="{256CEA26-E2D1-4CEB-BD8B-593448BB99E5}">
      <dgm:prSet/>
      <dgm:spPr>
        <a:solidFill>
          <a:schemeClr val="accent6"/>
        </a:solidFill>
      </dgm:spPr>
      <dgm:t>
        <a:bodyPr/>
        <a:lstStyle/>
        <a:p>
          <a:endParaRPr lang="ru-RU"/>
        </a:p>
      </dgm:t>
    </dgm:pt>
    <dgm:pt modelId="{CF27C4C7-1D81-4A51-BA26-6D9339F71702}" type="sibTrans" cxnId="{256CEA26-E2D1-4CEB-BD8B-593448BB99E5}">
      <dgm:prSet/>
      <dgm:spPr/>
      <dgm:t>
        <a:bodyPr/>
        <a:lstStyle/>
        <a:p>
          <a:endParaRPr lang="ru-RU"/>
        </a:p>
      </dgm:t>
    </dgm:pt>
    <dgm:pt modelId="{054D13D3-1A96-472C-92E7-3808A6D36DA0}">
      <dgm:prSet/>
      <dgm:spPr/>
      <dgm:t>
        <a:bodyPr/>
        <a:lstStyle/>
        <a:p>
          <a:endParaRPr lang="ru-RU"/>
        </a:p>
      </dgm:t>
    </dgm:pt>
    <dgm:pt modelId="{E21103DA-B8A3-4D5F-84FD-82E217FC323C}" type="parTrans" cxnId="{D3D12E6C-3FA0-4537-B9EC-581432E2A73B}">
      <dgm:prSet/>
      <dgm:spPr/>
      <dgm:t>
        <a:bodyPr/>
        <a:lstStyle/>
        <a:p>
          <a:endParaRPr lang="ru-RU"/>
        </a:p>
      </dgm:t>
    </dgm:pt>
    <dgm:pt modelId="{A1FC9828-9DE7-443D-A246-54FF7621DF2F}" type="sibTrans" cxnId="{D3D12E6C-3FA0-4537-B9EC-581432E2A73B}">
      <dgm:prSet/>
      <dgm:spPr/>
      <dgm:t>
        <a:bodyPr/>
        <a:lstStyle/>
        <a:p>
          <a:endParaRPr lang="ru-RU"/>
        </a:p>
      </dgm:t>
    </dgm:pt>
    <dgm:pt modelId="{E8BFA3A9-EEFB-4701-B999-380BA3528A8B}" type="pres">
      <dgm:prSet presAssocID="{7B044355-1BEC-4C19-BE16-0973BC995EC7}" presName="cycle" presStyleCnt="0">
        <dgm:presLayoutVars>
          <dgm:chMax val="1"/>
          <dgm:dir/>
          <dgm:animLvl val="ctr"/>
          <dgm:resizeHandles val="exact"/>
        </dgm:presLayoutVars>
      </dgm:prSet>
      <dgm:spPr/>
      <dgm:t>
        <a:bodyPr/>
        <a:lstStyle/>
        <a:p>
          <a:endParaRPr lang="ru-RU"/>
        </a:p>
      </dgm:t>
    </dgm:pt>
    <dgm:pt modelId="{2B7A80FE-735F-4E34-8ED0-CE29248AF1B2}" type="pres">
      <dgm:prSet presAssocID="{C77382A1-25B1-44DC-8560-A6FC36649857}" presName="centerShape" presStyleLbl="node0" presStyleIdx="0" presStyleCnt="1" custScaleX="163562" custLinFactNeighborX="1101" custLinFactNeighborY="-68"/>
      <dgm:spPr/>
      <dgm:t>
        <a:bodyPr/>
        <a:lstStyle/>
        <a:p>
          <a:endParaRPr lang="ru-RU"/>
        </a:p>
      </dgm:t>
    </dgm:pt>
    <dgm:pt modelId="{4B45943F-4C73-44EA-9B66-22D497235EB2}" type="pres">
      <dgm:prSet presAssocID="{C18E4018-A92B-410D-B589-347A1C8E8CDE}" presName="parTrans" presStyleLbl="bgSibTrans2D1" presStyleIdx="0" presStyleCnt="6"/>
      <dgm:spPr/>
      <dgm:t>
        <a:bodyPr/>
        <a:lstStyle/>
        <a:p>
          <a:endParaRPr lang="ru-RU"/>
        </a:p>
      </dgm:t>
    </dgm:pt>
    <dgm:pt modelId="{88415ACA-C89C-43E3-8176-561A89391795}" type="pres">
      <dgm:prSet presAssocID="{C412ED14-0567-4D0D-B753-EA88C0E958C7}" presName="node" presStyleLbl="node1" presStyleIdx="0" presStyleCnt="6" custScaleX="125609" custScaleY="94795">
        <dgm:presLayoutVars>
          <dgm:bulletEnabled val="1"/>
        </dgm:presLayoutVars>
      </dgm:prSet>
      <dgm:spPr/>
      <dgm:t>
        <a:bodyPr/>
        <a:lstStyle/>
        <a:p>
          <a:endParaRPr lang="ru-RU"/>
        </a:p>
      </dgm:t>
    </dgm:pt>
    <dgm:pt modelId="{8308AD3E-CEE4-4454-8ED3-334065774DE3}" type="pres">
      <dgm:prSet presAssocID="{936D3AC4-C75B-4CA3-BDAD-CC69F139EFDE}" presName="parTrans" presStyleLbl="bgSibTrans2D1" presStyleIdx="1" presStyleCnt="6"/>
      <dgm:spPr/>
      <dgm:t>
        <a:bodyPr/>
        <a:lstStyle/>
        <a:p>
          <a:endParaRPr lang="ru-RU"/>
        </a:p>
      </dgm:t>
    </dgm:pt>
    <dgm:pt modelId="{C2D30B0D-3A5B-40B6-BF9C-293700A82A34}" type="pres">
      <dgm:prSet presAssocID="{EBA1570F-9AF7-4DEF-A7E0-67C07F950716}" presName="node" presStyleLbl="node1" presStyleIdx="1" presStyleCnt="6" custScaleX="118049" custRadScaleRad="107630" custRadScaleInc="-8335">
        <dgm:presLayoutVars>
          <dgm:bulletEnabled val="1"/>
        </dgm:presLayoutVars>
      </dgm:prSet>
      <dgm:spPr/>
      <dgm:t>
        <a:bodyPr/>
        <a:lstStyle/>
        <a:p>
          <a:endParaRPr lang="ru-RU"/>
        </a:p>
      </dgm:t>
    </dgm:pt>
    <dgm:pt modelId="{543D4E13-620E-428F-9C74-0163590EA725}" type="pres">
      <dgm:prSet presAssocID="{BCA10F1F-0FE5-4E2C-B912-7ED2A3405018}" presName="parTrans" presStyleLbl="bgSibTrans2D1" presStyleIdx="2" presStyleCnt="6"/>
      <dgm:spPr/>
      <dgm:t>
        <a:bodyPr/>
        <a:lstStyle/>
        <a:p>
          <a:endParaRPr lang="ru-RU"/>
        </a:p>
      </dgm:t>
    </dgm:pt>
    <dgm:pt modelId="{BCF93E7A-1AF8-448F-B10E-49511A9ED5FE}" type="pres">
      <dgm:prSet presAssocID="{9D785D5E-6B09-46B3-96D3-4368185A3911}" presName="node" presStyleLbl="node1" presStyleIdx="2" presStyleCnt="6" custScaleX="116182">
        <dgm:presLayoutVars>
          <dgm:bulletEnabled val="1"/>
        </dgm:presLayoutVars>
      </dgm:prSet>
      <dgm:spPr/>
      <dgm:t>
        <a:bodyPr/>
        <a:lstStyle/>
        <a:p>
          <a:endParaRPr lang="ru-RU"/>
        </a:p>
      </dgm:t>
    </dgm:pt>
    <dgm:pt modelId="{C52B1351-F1D8-46FD-AA80-460BE197AB10}" type="pres">
      <dgm:prSet presAssocID="{94E5CAF3-55B1-43EE-936B-50F8754D1208}" presName="parTrans" presStyleLbl="bgSibTrans2D1" presStyleIdx="3" presStyleCnt="6"/>
      <dgm:spPr/>
      <dgm:t>
        <a:bodyPr/>
        <a:lstStyle/>
        <a:p>
          <a:endParaRPr lang="ru-RU"/>
        </a:p>
      </dgm:t>
    </dgm:pt>
    <dgm:pt modelId="{ACA52DCA-67E9-4A53-83F4-C0D3B080C40A}" type="pres">
      <dgm:prSet presAssocID="{3EDC253F-00FC-49D6-AC78-72A50B0DF20A}" presName="node" presStyleLbl="node1" presStyleIdx="3" presStyleCnt="6" custScaleX="130103">
        <dgm:presLayoutVars>
          <dgm:bulletEnabled val="1"/>
        </dgm:presLayoutVars>
      </dgm:prSet>
      <dgm:spPr/>
      <dgm:t>
        <a:bodyPr/>
        <a:lstStyle/>
        <a:p>
          <a:endParaRPr lang="ru-RU"/>
        </a:p>
      </dgm:t>
    </dgm:pt>
    <dgm:pt modelId="{C5D8CD09-2A55-4065-A31F-FA30E09EA1D6}" type="pres">
      <dgm:prSet presAssocID="{17E7F66C-0F5A-4ECD-B79B-232F5C5598A3}" presName="parTrans" presStyleLbl="bgSibTrans2D1" presStyleIdx="4" presStyleCnt="6"/>
      <dgm:spPr/>
      <dgm:t>
        <a:bodyPr/>
        <a:lstStyle/>
        <a:p>
          <a:endParaRPr lang="ru-RU"/>
        </a:p>
      </dgm:t>
    </dgm:pt>
    <dgm:pt modelId="{5367DCBC-91A0-47DC-84C5-BE90E19E354A}" type="pres">
      <dgm:prSet presAssocID="{22D1C6A3-E9F6-44C4-8BC3-05317C274B96}" presName="node" presStyleLbl="node1" presStyleIdx="4" presStyleCnt="6" custScaleX="142893" custRadScaleRad="112174" custRadScaleInc="19310">
        <dgm:presLayoutVars>
          <dgm:bulletEnabled val="1"/>
        </dgm:presLayoutVars>
      </dgm:prSet>
      <dgm:spPr/>
      <dgm:t>
        <a:bodyPr/>
        <a:lstStyle/>
        <a:p>
          <a:endParaRPr lang="ru-RU"/>
        </a:p>
      </dgm:t>
    </dgm:pt>
    <dgm:pt modelId="{5803F53C-5004-45F8-860A-A27D5BAF0E52}" type="pres">
      <dgm:prSet presAssocID="{F1770EC5-CF23-43FF-B9FA-19075F71AE0D}" presName="parTrans" presStyleLbl="bgSibTrans2D1" presStyleIdx="5" presStyleCnt="6" custScaleX="116641"/>
      <dgm:spPr/>
      <dgm:t>
        <a:bodyPr/>
        <a:lstStyle/>
        <a:p>
          <a:endParaRPr lang="ru-RU"/>
        </a:p>
      </dgm:t>
    </dgm:pt>
    <dgm:pt modelId="{77A33276-5B05-4DF2-8C17-A6090CEFF0E0}" type="pres">
      <dgm:prSet presAssocID="{5E2F4547-9AF7-4EA8-823E-6285D54990C3}" presName="node" presStyleLbl="node1" presStyleIdx="5" presStyleCnt="6" custScaleX="126771" custRadScaleRad="104634" custRadScaleInc="-4804">
        <dgm:presLayoutVars>
          <dgm:bulletEnabled val="1"/>
        </dgm:presLayoutVars>
      </dgm:prSet>
      <dgm:spPr/>
      <dgm:t>
        <a:bodyPr/>
        <a:lstStyle/>
        <a:p>
          <a:endParaRPr lang="ru-RU"/>
        </a:p>
      </dgm:t>
    </dgm:pt>
  </dgm:ptLst>
  <dgm:cxnLst>
    <dgm:cxn modelId="{FB407564-F265-4ADF-BB8F-449FF3784926}" type="presOf" srcId="{22D1C6A3-E9F6-44C4-8BC3-05317C274B96}" destId="{5367DCBC-91A0-47DC-84C5-BE90E19E354A}" srcOrd="0" destOrd="0" presId="urn:microsoft.com/office/officeart/2005/8/layout/radial4"/>
    <dgm:cxn modelId="{B27F92AE-CE09-4DEA-A240-CE3F03B0F57B}" type="presOf" srcId="{936D3AC4-C75B-4CA3-BDAD-CC69F139EFDE}" destId="{8308AD3E-CEE4-4454-8ED3-334065774DE3}" srcOrd="0" destOrd="0" presId="urn:microsoft.com/office/officeart/2005/8/layout/radial4"/>
    <dgm:cxn modelId="{02B7495B-B7D8-42A2-B74C-B068A785C07E}" type="presOf" srcId="{3EDC253F-00FC-49D6-AC78-72A50B0DF20A}" destId="{ACA52DCA-67E9-4A53-83F4-C0D3B080C40A}" srcOrd="0" destOrd="0" presId="urn:microsoft.com/office/officeart/2005/8/layout/radial4"/>
    <dgm:cxn modelId="{E15D7D7D-EF7A-49F9-92C3-782620826D42}" srcId="{C77382A1-25B1-44DC-8560-A6FC36649857}" destId="{9D785D5E-6B09-46B3-96D3-4368185A3911}" srcOrd="2" destOrd="0" parTransId="{BCA10F1F-0FE5-4E2C-B912-7ED2A3405018}" sibTransId="{E4F27BAE-1746-4057-AB26-6DAD6907A488}"/>
    <dgm:cxn modelId="{6408120A-56B1-4D20-9D44-5A3D0340F663}" srcId="{C77382A1-25B1-44DC-8560-A6FC36649857}" destId="{5E2F4547-9AF7-4EA8-823E-6285D54990C3}" srcOrd="5" destOrd="0" parTransId="{F1770EC5-CF23-43FF-B9FA-19075F71AE0D}" sibTransId="{44F85EA1-E548-4342-A3DF-162B08FB74B2}"/>
    <dgm:cxn modelId="{04635FCE-7D40-4AC9-AA09-7369A3B31C52}" type="presOf" srcId="{94E5CAF3-55B1-43EE-936B-50F8754D1208}" destId="{C52B1351-F1D8-46FD-AA80-460BE197AB10}" srcOrd="0" destOrd="0" presId="urn:microsoft.com/office/officeart/2005/8/layout/radial4"/>
    <dgm:cxn modelId="{687C79C6-38B2-4151-AB75-2DAE5CA47D37}" type="presOf" srcId="{5E2F4547-9AF7-4EA8-823E-6285D54990C3}" destId="{77A33276-5B05-4DF2-8C17-A6090CEFF0E0}" srcOrd="0" destOrd="0" presId="urn:microsoft.com/office/officeart/2005/8/layout/radial4"/>
    <dgm:cxn modelId="{A9C17959-17BD-4A93-932E-72AE0EB09019}" srcId="{C77382A1-25B1-44DC-8560-A6FC36649857}" destId="{C412ED14-0567-4D0D-B753-EA88C0E958C7}" srcOrd="0" destOrd="0" parTransId="{C18E4018-A92B-410D-B589-347A1C8E8CDE}" sibTransId="{E505A9D4-29DB-435D-9393-634090C7FEE7}"/>
    <dgm:cxn modelId="{2C783D96-EC62-4CB4-B900-44399C3EAE53}" srcId="{7B044355-1BEC-4C19-BE16-0973BC995EC7}" destId="{C77382A1-25B1-44DC-8560-A6FC36649857}" srcOrd="0" destOrd="0" parTransId="{5D998209-18BB-4DBD-B965-24530079AD1A}" sibTransId="{35A4E6C3-E58F-40FC-901B-5221E8816143}"/>
    <dgm:cxn modelId="{67AF0062-11D8-45EF-A541-50A20310DDCB}" type="presOf" srcId="{9D785D5E-6B09-46B3-96D3-4368185A3911}" destId="{BCF93E7A-1AF8-448F-B10E-49511A9ED5FE}" srcOrd="0" destOrd="0" presId="urn:microsoft.com/office/officeart/2005/8/layout/radial4"/>
    <dgm:cxn modelId="{4E607A05-8EA4-41DB-9165-AEB5BF4C83BD}" type="presOf" srcId="{C412ED14-0567-4D0D-B753-EA88C0E958C7}" destId="{88415ACA-C89C-43E3-8176-561A89391795}" srcOrd="0" destOrd="0" presId="urn:microsoft.com/office/officeart/2005/8/layout/radial4"/>
    <dgm:cxn modelId="{65B0C9EC-B338-4AA8-869D-205215650A10}" type="presOf" srcId="{C77382A1-25B1-44DC-8560-A6FC36649857}" destId="{2B7A80FE-735F-4E34-8ED0-CE29248AF1B2}" srcOrd="0" destOrd="0" presId="urn:microsoft.com/office/officeart/2005/8/layout/radial4"/>
    <dgm:cxn modelId="{1F3595C5-0F29-41A8-B50E-71AADBBDD3CB}" type="presOf" srcId="{7B044355-1BEC-4C19-BE16-0973BC995EC7}" destId="{E8BFA3A9-EEFB-4701-B999-380BA3528A8B}" srcOrd="0" destOrd="0" presId="urn:microsoft.com/office/officeart/2005/8/layout/radial4"/>
    <dgm:cxn modelId="{F7FDB2E8-9065-4E4B-9CF8-7992BC6BB2E0}" type="presOf" srcId="{C18E4018-A92B-410D-B589-347A1C8E8CDE}" destId="{4B45943F-4C73-44EA-9B66-22D497235EB2}" srcOrd="0" destOrd="0" presId="urn:microsoft.com/office/officeart/2005/8/layout/radial4"/>
    <dgm:cxn modelId="{8BA15B65-75CB-45EB-A1A5-7A3BF5E5ACBE}" srcId="{C77382A1-25B1-44DC-8560-A6FC36649857}" destId="{3EDC253F-00FC-49D6-AC78-72A50B0DF20A}" srcOrd="3" destOrd="0" parTransId="{94E5CAF3-55B1-43EE-936B-50F8754D1208}" sibTransId="{979CD310-A0CC-4F90-830A-383352935192}"/>
    <dgm:cxn modelId="{86680F52-6C0C-4FBB-9812-0CBF4BA8C656}" type="presOf" srcId="{EBA1570F-9AF7-4DEF-A7E0-67C07F950716}" destId="{C2D30B0D-3A5B-40B6-BF9C-293700A82A34}" srcOrd="0" destOrd="0" presId="urn:microsoft.com/office/officeart/2005/8/layout/radial4"/>
    <dgm:cxn modelId="{F64B15E9-A01D-434C-B8A7-BC739341CF1B}" type="presOf" srcId="{BCA10F1F-0FE5-4E2C-B912-7ED2A3405018}" destId="{543D4E13-620E-428F-9C74-0163590EA725}" srcOrd="0" destOrd="0" presId="urn:microsoft.com/office/officeart/2005/8/layout/radial4"/>
    <dgm:cxn modelId="{256CEA26-E2D1-4CEB-BD8B-593448BB99E5}" srcId="{C77382A1-25B1-44DC-8560-A6FC36649857}" destId="{22D1C6A3-E9F6-44C4-8BC3-05317C274B96}" srcOrd="4" destOrd="0" parTransId="{17E7F66C-0F5A-4ECD-B79B-232F5C5598A3}" sibTransId="{CF27C4C7-1D81-4A51-BA26-6D9339F71702}"/>
    <dgm:cxn modelId="{CF511326-2F77-42EC-AF37-CCCF7F70710D}" type="presOf" srcId="{F1770EC5-CF23-43FF-B9FA-19075F71AE0D}" destId="{5803F53C-5004-45F8-860A-A27D5BAF0E52}" srcOrd="0" destOrd="0" presId="urn:microsoft.com/office/officeart/2005/8/layout/radial4"/>
    <dgm:cxn modelId="{EB559115-E3B5-417F-BC2E-BA82B8FA0DDC}" srcId="{C77382A1-25B1-44DC-8560-A6FC36649857}" destId="{EBA1570F-9AF7-4DEF-A7E0-67C07F950716}" srcOrd="1" destOrd="0" parTransId="{936D3AC4-C75B-4CA3-BDAD-CC69F139EFDE}" sibTransId="{7C66E8F3-C31B-485C-90CE-FB4CDCE81E59}"/>
    <dgm:cxn modelId="{0B919022-0078-42C8-BD16-B68B733D6EBB}" type="presOf" srcId="{17E7F66C-0F5A-4ECD-B79B-232F5C5598A3}" destId="{C5D8CD09-2A55-4065-A31F-FA30E09EA1D6}" srcOrd="0" destOrd="0" presId="urn:microsoft.com/office/officeart/2005/8/layout/radial4"/>
    <dgm:cxn modelId="{D3D12E6C-3FA0-4537-B9EC-581432E2A73B}" srcId="{7B044355-1BEC-4C19-BE16-0973BC995EC7}" destId="{054D13D3-1A96-472C-92E7-3808A6D36DA0}" srcOrd="1" destOrd="0" parTransId="{E21103DA-B8A3-4D5F-84FD-82E217FC323C}" sibTransId="{A1FC9828-9DE7-443D-A246-54FF7621DF2F}"/>
    <dgm:cxn modelId="{57940300-0DD8-4590-ADB3-1539B69551F6}" type="presParOf" srcId="{E8BFA3A9-EEFB-4701-B999-380BA3528A8B}" destId="{2B7A80FE-735F-4E34-8ED0-CE29248AF1B2}" srcOrd="0" destOrd="0" presId="urn:microsoft.com/office/officeart/2005/8/layout/radial4"/>
    <dgm:cxn modelId="{18F6CD79-D449-40BA-8E0E-F21DCCE54C90}" type="presParOf" srcId="{E8BFA3A9-EEFB-4701-B999-380BA3528A8B}" destId="{4B45943F-4C73-44EA-9B66-22D497235EB2}" srcOrd="1" destOrd="0" presId="urn:microsoft.com/office/officeart/2005/8/layout/radial4"/>
    <dgm:cxn modelId="{4E9615CC-4DA4-41C2-AEB6-0C6542E0F40D}" type="presParOf" srcId="{E8BFA3A9-EEFB-4701-B999-380BA3528A8B}" destId="{88415ACA-C89C-43E3-8176-561A89391795}" srcOrd="2" destOrd="0" presId="urn:microsoft.com/office/officeart/2005/8/layout/radial4"/>
    <dgm:cxn modelId="{C3557133-D4BA-4FFE-BBB7-9AFD71CC81F2}" type="presParOf" srcId="{E8BFA3A9-EEFB-4701-B999-380BA3528A8B}" destId="{8308AD3E-CEE4-4454-8ED3-334065774DE3}" srcOrd="3" destOrd="0" presId="urn:microsoft.com/office/officeart/2005/8/layout/radial4"/>
    <dgm:cxn modelId="{1D0EE0DF-E9FC-4A9C-97B2-9E4EED0F46CA}" type="presParOf" srcId="{E8BFA3A9-EEFB-4701-B999-380BA3528A8B}" destId="{C2D30B0D-3A5B-40B6-BF9C-293700A82A34}" srcOrd="4" destOrd="0" presId="urn:microsoft.com/office/officeart/2005/8/layout/radial4"/>
    <dgm:cxn modelId="{092E3DA2-FFEE-4B78-AF27-374914D2AE73}" type="presParOf" srcId="{E8BFA3A9-EEFB-4701-B999-380BA3528A8B}" destId="{543D4E13-620E-428F-9C74-0163590EA725}" srcOrd="5" destOrd="0" presId="urn:microsoft.com/office/officeart/2005/8/layout/radial4"/>
    <dgm:cxn modelId="{0A6C7041-A97F-4F62-8DFB-802BBEF3E07C}" type="presParOf" srcId="{E8BFA3A9-EEFB-4701-B999-380BA3528A8B}" destId="{BCF93E7A-1AF8-448F-B10E-49511A9ED5FE}" srcOrd="6" destOrd="0" presId="urn:microsoft.com/office/officeart/2005/8/layout/radial4"/>
    <dgm:cxn modelId="{74912B1C-28B3-4575-BE91-48A442D73C0E}" type="presParOf" srcId="{E8BFA3A9-EEFB-4701-B999-380BA3528A8B}" destId="{C52B1351-F1D8-46FD-AA80-460BE197AB10}" srcOrd="7" destOrd="0" presId="urn:microsoft.com/office/officeart/2005/8/layout/radial4"/>
    <dgm:cxn modelId="{538E3A0A-5F38-423A-BC16-D96280ADEB81}" type="presParOf" srcId="{E8BFA3A9-EEFB-4701-B999-380BA3528A8B}" destId="{ACA52DCA-67E9-4A53-83F4-C0D3B080C40A}" srcOrd="8" destOrd="0" presId="urn:microsoft.com/office/officeart/2005/8/layout/radial4"/>
    <dgm:cxn modelId="{A32057C8-9D43-4163-B800-38970C434088}" type="presParOf" srcId="{E8BFA3A9-EEFB-4701-B999-380BA3528A8B}" destId="{C5D8CD09-2A55-4065-A31F-FA30E09EA1D6}" srcOrd="9" destOrd="0" presId="urn:microsoft.com/office/officeart/2005/8/layout/radial4"/>
    <dgm:cxn modelId="{F5CC730F-D06F-48CA-B484-2DEB5E5351B4}" type="presParOf" srcId="{E8BFA3A9-EEFB-4701-B999-380BA3528A8B}" destId="{5367DCBC-91A0-47DC-84C5-BE90E19E354A}" srcOrd="10" destOrd="0" presId="urn:microsoft.com/office/officeart/2005/8/layout/radial4"/>
    <dgm:cxn modelId="{8EAFBCFE-2ADF-4BC4-AED1-9404A2A277FA}" type="presParOf" srcId="{E8BFA3A9-EEFB-4701-B999-380BA3528A8B}" destId="{5803F53C-5004-45F8-860A-A27D5BAF0E52}" srcOrd="11" destOrd="0" presId="urn:microsoft.com/office/officeart/2005/8/layout/radial4"/>
    <dgm:cxn modelId="{153C43B1-7255-49AF-8CDA-701F312271B7}" type="presParOf" srcId="{E8BFA3A9-EEFB-4701-B999-380BA3528A8B}" destId="{77A33276-5B05-4DF2-8C17-A6090CEFF0E0}" srcOrd="12"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D8A8C-EF66-41D0-95B5-FE18CC408A7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197172C6-F9E1-4C2A-A2E0-D7F0A77149FE}">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uk-UA" dirty="0" smtClean="0"/>
            <a:t>Позаурочна робота</a:t>
          </a:r>
          <a:endParaRPr lang="ru-RU" dirty="0"/>
        </a:p>
      </dgm:t>
    </dgm:pt>
    <dgm:pt modelId="{7FAB612B-BCB1-408E-804C-76485DA70621}" type="parTrans" cxnId="{CDDF5F77-6AE9-4CDA-B7F3-6E1CF120DE8E}">
      <dgm:prSet/>
      <dgm:spPr/>
      <dgm:t>
        <a:bodyPr/>
        <a:lstStyle/>
        <a:p>
          <a:endParaRPr lang="ru-RU"/>
        </a:p>
      </dgm:t>
    </dgm:pt>
    <dgm:pt modelId="{DFB44BFE-CAAA-4996-95F4-F62C7AAD6B72}" type="sibTrans" cxnId="{CDDF5F77-6AE9-4CDA-B7F3-6E1CF120DE8E}">
      <dgm:prSet/>
      <dgm:spPr/>
      <dgm:t>
        <a:bodyPr/>
        <a:lstStyle/>
        <a:p>
          <a:endParaRPr lang="ru-RU"/>
        </a:p>
      </dgm:t>
    </dgm:pt>
    <dgm:pt modelId="{B1BF7BD6-D5A1-44AC-A126-D43CE0F0F2B6}">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Додаткові консультації</a:t>
          </a:r>
          <a:endParaRPr lang="ru-RU" dirty="0"/>
        </a:p>
      </dgm:t>
    </dgm:pt>
    <dgm:pt modelId="{6CB56F78-9BBC-46C8-BA15-F94961F5F24C}" type="parTrans" cxnId="{248BF61B-5C4F-4F53-9C34-EBF613DAE0FE}">
      <dgm:prSet/>
      <dgm:spPr/>
      <dgm:t>
        <a:bodyPr/>
        <a:lstStyle/>
        <a:p>
          <a:endParaRPr lang="ru-RU"/>
        </a:p>
      </dgm:t>
    </dgm:pt>
    <dgm:pt modelId="{C34DF8D0-E4F0-4603-BD96-6F84ED364415}" type="sibTrans" cxnId="{248BF61B-5C4F-4F53-9C34-EBF613DAE0FE}">
      <dgm:prSet/>
      <dgm:spPr/>
      <dgm:t>
        <a:bodyPr/>
        <a:lstStyle/>
        <a:p>
          <a:endParaRPr lang="ru-RU"/>
        </a:p>
      </dgm:t>
    </dgm:pt>
    <dgm:pt modelId="{1A0CF18D-769F-400E-BF3D-A6A62839D8C7}">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Індивідуальні заняття</a:t>
          </a:r>
          <a:endParaRPr lang="ru-RU" dirty="0"/>
        </a:p>
      </dgm:t>
    </dgm:pt>
    <dgm:pt modelId="{7F8267B8-2286-4BB8-AB12-1EC5F657BD03}" type="parTrans" cxnId="{9EC3202F-2785-4AA4-8044-C2453BD3DB75}">
      <dgm:prSet/>
      <dgm:spPr/>
      <dgm:t>
        <a:bodyPr/>
        <a:lstStyle/>
        <a:p>
          <a:endParaRPr lang="ru-RU"/>
        </a:p>
      </dgm:t>
    </dgm:pt>
    <dgm:pt modelId="{A917C1B2-4C58-40E0-87D0-E1922A72A786}" type="sibTrans" cxnId="{9EC3202F-2785-4AA4-8044-C2453BD3DB75}">
      <dgm:prSet/>
      <dgm:spPr/>
      <dgm:t>
        <a:bodyPr/>
        <a:lstStyle/>
        <a:p>
          <a:endParaRPr lang="ru-RU"/>
        </a:p>
      </dgm:t>
    </dgm:pt>
    <dgm:pt modelId="{0B3AFFA5-C218-44C6-851D-E40E8C41FF1B}">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uk-UA" dirty="0" smtClean="0"/>
            <a:t>Навчальна робота</a:t>
          </a:r>
          <a:endParaRPr lang="ru-RU" dirty="0"/>
        </a:p>
      </dgm:t>
    </dgm:pt>
    <dgm:pt modelId="{39BE3AF5-AC6E-4344-88E7-0E3E285EF637}" type="parTrans" cxnId="{9A9F5385-A235-4A33-B27D-A3F5A3498437}">
      <dgm:prSet/>
      <dgm:spPr/>
      <dgm:t>
        <a:bodyPr/>
        <a:lstStyle/>
        <a:p>
          <a:endParaRPr lang="ru-RU"/>
        </a:p>
      </dgm:t>
    </dgm:pt>
    <dgm:pt modelId="{D0016578-549D-46D1-9248-E92F9D79E2CD}" type="sibTrans" cxnId="{9A9F5385-A235-4A33-B27D-A3F5A3498437}">
      <dgm:prSet/>
      <dgm:spPr/>
      <dgm:t>
        <a:bodyPr/>
        <a:lstStyle/>
        <a:p>
          <a:endParaRPr lang="ru-RU"/>
        </a:p>
      </dgm:t>
    </dgm:pt>
    <dgm:pt modelId="{CB33576E-4461-4BE4-9522-EF0183EB1B62}">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Організація самоосвітньої діяльності учнів</a:t>
          </a:r>
          <a:endParaRPr lang="ru-RU" dirty="0"/>
        </a:p>
      </dgm:t>
    </dgm:pt>
    <dgm:pt modelId="{68FC9101-777B-45DF-86BA-77DAC740E40A}" type="parTrans" cxnId="{4BAAF54A-72F5-4E69-9F8A-46C3149DA583}">
      <dgm:prSet/>
      <dgm:spPr/>
      <dgm:t>
        <a:bodyPr/>
        <a:lstStyle/>
        <a:p>
          <a:endParaRPr lang="ru-RU"/>
        </a:p>
      </dgm:t>
    </dgm:pt>
    <dgm:pt modelId="{49039B67-7412-407C-8476-057EE9A35ABA}" type="sibTrans" cxnId="{4BAAF54A-72F5-4E69-9F8A-46C3149DA583}">
      <dgm:prSet/>
      <dgm:spPr/>
      <dgm:t>
        <a:bodyPr/>
        <a:lstStyle/>
        <a:p>
          <a:endParaRPr lang="ru-RU"/>
        </a:p>
      </dgm:t>
    </dgm:pt>
    <dgm:pt modelId="{32CE73DF-2CDC-41E3-9DDA-B349709CB9A7}">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Використання нестандартних форм проведення занять</a:t>
          </a:r>
          <a:endParaRPr lang="ru-RU" dirty="0"/>
        </a:p>
      </dgm:t>
    </dgm:pt>
    <dgm:pt modelId="{4970B6B2-B4E7-4954-8152-75BE36E2BF1E}" type="parTrans" cxnId="{9EF65EF9-FF1D-4EF1-9A55-98E44B9DDDF1}">
      <dgm:prSet/>
      <dgm:spPr/>
      <dgm:t>
        <a:bodyPr/>
        <a:lstStyle/>
        <a:p>
          <a:endParaRPr lang="ru-RU"/>
        </a:p>
      </dgm:t>
    </dgm:pt>
    <dgm:pt modelId="{96A60302-19E6-442F-9306-9E5FCDE34F93}" type="sibTrans" cxnId="{9EF65EF9-FF1D-4EF1-9A55-98E44B9DDDF1}">
      <dgm:prSet/>
      <dgm:spPr/>
      <dgm:t>
        <a:bodyPr/>
        <a:lstStyle/>
        <a:p>
          <a:endParaRPr lang="ru-RU"/>
        </a:p>
      </dgm:t>
    </dgm:pt>
    <dgm:pt modelId="{5EEA98CC-4656-4823-A4AA-D687649899A7}">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Додаткові творчі завдання</a:t>
          </a:r>
          <a:endParaRPr lang="ru-RU" dirty="0"/>
        </a:p>
      </dgm:t>
    </dgm:pt>
    <dgm:pt modelId="{270C0D48-7407-46FD-B27E-F7BE4FCD8140}" type="parTrans" cxnId="{AF877CC4-732B-487C-BCF9-86695DB276A1}">
      <dgm:prSet/>
      <dgm:spPr/>
      <dgm:t>
        <a:bodyPr/>
        <a:lstStyle/>
        <a:p>
          <a:endParaRPr lang="ru-RU"/>
        </a:p>
      </dgm:t>
    </dgm:pt>
    <dgm:pt modelId="{33265D0A-E813-4BD2-A4B6-401AF831C9A9}" type="sibTrans" cxnId="{AF877CC4-732B-487C-BCF9-86695DB276A1}">
      <dgm:prSet/>
      <dgm:spPr/>
      <dgm:t>
        <a:bodyPr/>
        <a:lstStyle/>
        <a:p>
          <a:endParaRPr lang="ru-RU"/>
        </a:p>
      </dgm:t>
    </dgm:pt>
    <dgm:pt modelId="{45DE044E-987A-4005-ACF0-125BFB93BF0F}">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Підготовка до участі в олімпіадах, різних конкурсах</a:t>
          </a:r>
          <a:endParaRPr lang="ru-RU" dirty="0"/>
        </a:p>
      </dgm:t>
    </dgm:pt>
    <dgm:pt modelId="{C6918FCD-43B4-4530-93DC-EBC5CB774AB1}" type="parTrans" cxnId="{A3F3D22E-FBB5-43A6-9244-64317C76A2A8}">
      <dgm:prSet/>
      <dgm:spPr/>
      <dgm:t>
        <a:bodyPr/>
        <a:lstStyle/>
        <a:p>
          <a:endParaRPr lang="ru-RU"/>
        </a:p>
      </dgm:t>
    </dgm:pt>
    <dgm:pt modelId="{ED79B99B-97A1-418F-8315-389973C14D7E}" type="sibTrans" cxnId="{A3F3D22E-FBB5-43A6-9244-64317C76A2A8}">
      <dgm:prSet/>
      <dgm:spPr/>
      <dgm:t>
        <a:bodyPr/>
        <a:lstStyle/>
        <a:p>
          <a:endParaRPr lang="ru-RU"/>
        </a:p>
      </dgm:t>
    </dgm:pt>
    <dgm:pt modelId="{D48F69BA-E3BE-4AC2-B1F3-B4446A4BA316}">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Складання індивідуальних завдань</a:t>
          </a:r>
          <a:endParaRPr lang="ru-RU" dirty="0"/>
        </a:p>
      </dgm:t>
    </dgm:pt>
    <dgm:pt modelId="{95AB3845-2B27-4441-B04F-981B0EF7B65F}" type="parTrans" cxnId="{37F2C08A-9DF1-4E1E-9015-3B00B69B5F5A}">
      <dgm:prSet/>
      <dgm:spPr/>
      <dgm:t>
        <a:bodyPr/>
        <a:lstStyle/>
        <a:p>
          <a:endParaRPr lang="ru-RU"/>
        </a:p>
      </dgm:t>
    </dgm:pt>
    <dgm:pt modelId="{D632D4ED-8E9D-42B4-93B5-0241EFEE38DE}" type="sibTrans" cxnId="{37F2C08A-9DF1-4E1E-9015-3B00B69B5F5A}">
      <dgm:prSet/>
      <dgm:spPr/>
      <dgm:t>
        <a:bodyPr/>
        <a:lstStyle/>
        <a:p>
          <a:endParaRPr lang="ru-RU"/>
        </a:p>
      </dgm:t>
    </dgm:pt>
    <dgm:pt modelId="{6E225A8A-0E58-4565-BEAE-92ABB5E682E8}">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uk-UA" dirty="0" smtClean="0"/>
            <a:t>Дослідницько-експериментальна робота</a:t>
          </a:r>
          <a:endParaRPr lang="ru-RU" dirty="0"/>
        </a:p>
      </dgm:t>
    </dgm:pt>
    <dgm:pt modelId="{DF09D5C9-F999-4333-86A2-86498AF3E233}" type="parTrans" cxnId="{0C7BDA67-2CD0-4E8F-8CBF-7196101E9C4B}">
      <dgm:prSet/>
      <dgm:spPr/>
      <dgm:t>
        <a:bodyPr/>
        <a:lstStyle/>
        <a:p>
          <a:endParaRPr lang="ru-RU"/>
        </a:p>
      </dgm:t>
    </dgm:pt>
    <dgm:pt modelId="{6D98A3B0-8D1A-4726-AB8B-2210C447C799}" type="sibTrans" cxnId="{0C7BDA67-2CD0-4E8F-8CBF-7196101E9C4B}">
      <dgm:prSet/>
      <dgm:spPr/>
      <dgm:t>
        <a:bodyPr/>
        <a:lstStyle/>
        <a:p>
          <a:endParaRPr lang="ru-RU"/>
        </a:p>
      </dgm:t>
    </dgm:pt>
    <dgm:pt modelId="{8C8F0653-455A-4417-9351-D084422D75EC}" type="pres">
      <dgm:prSet presAssocID="{FB8D8A8C-EF66-41D0-95B5-FE18CC408A77}" presName="Name0" presStyleCnt="0">
        <dgm:presLayoutVars>
          <dgm:dir/>
          <dgm:animLvl val="lvl"/>
          <dgm:resizeHandles val="exact"/>
        </dgm:presLayoutVars>
      </dgm:prSet>
      <dgm:spPr/>
      <dgm:t>
        <a:bodyPr/>
        <a:lstStyle/>
        <a:p>
          <a:endParaRPr lang="ru-RU"/>
        </a:p>
      </dgm:t>
    </dgm:pt>
    <dgm:pt modelId="{9111899C-D0E7-4ADA-B3EE-9B0E5A3D951F}" type="pres">
      <dgm:prSet presAssocID="{197172C6-F9E1-4C2A-A2E0-D7F0A77149FE}" presName="vertFlow" presStyleCnt="0"/>
      <dgm:spPr/>
    </dgm:pt>
    <dgm:pt modelId="{2E780F25-0143-456F-9792-295136397130}" type="pres">
      <dgm:prSet presAssocID="{197172C6-F9E1-4C2A-A2E0-D7F0A77149FE}" presName="header" presStyleLbl="node1" presStyleIdx="0" presStyleCnt="2"/>
      <dgm:spPr/>
      <dgm:t>
        <a:bodyPr/>
        <a:lstStyle/>
        <a:p>
          <a:endParaRPr lang="ru-RU"/>
        </a:p>
      </dgm:t>
    </dgm:pt>
    <dgm:pt modelId="{A34609E0-7ECB-4151-B3E8-050A02735037}" type="pres">
      <dgm:prSet presAssocID="{6CB56F78-9BBC-46C8-BA15-F94961F5F24C}" presName="parTrans" presStyleLbl="sibTrans2D1" presStyleIdx="0" presStyleCnt="8"/>
      <dgm:spPr/>
      <dgm:t>
        <a:bodyPr/>
        <a:lstStyle/>
        <a:p>
          <a:endParaRPr lang="ru-RU"/>
        </a:p>
      </dgm:t>
    </dgm:pt>
    <dgm:pt modelId="{33A9C3B1-E28E-45E3-9831-4626F0615F8A}" type="pres">
      <dgm:prSet presAssocID="{B1BF7BD6-D5A1-44AC-A126-D43CE0F0F2B6}" presName="child" presStyleLbl="alignAccFollowNode1" presStyleIdx="0" presStyleCnt="8">
        <dgm:presLayoutVars>
          <dgm:chMax val="0"/>
          <dgm:bulletEnabled val="1"/>
        </dgm:presLayoutVars>
      </dgm:prSet>
      <dgm:spPr/>
      <dgm:t>
        <a:bodyPr/>
        <a:lstStyle/>
        <a:p>
          <a:endParaRPr lang="ru-RU"/>
        </a:p>
      </dgm:t>
    </dgm:pt>
    <dgm:pt modelId="{439C308A-ADDD-46D8-9BE0-1C4448FF3123}" type="pres">
      <dgm:prSet presAssocID="{C34DF8D0-E4F0-4603-BD96-6F84ED364415}" presName="sibTrans" presStyleLbl="sibTrans2D1" presStyleIdx="1" presStyleCnt="8"/>
      <dgm:spPr/>
      <dgm:t>
        <a:bodyPr/>
        <a:lstStyle/>
        <a:p>
          <a:endParaRPr lang="ru-RU"/>
        </a:p>
      </dgm:t>
    </dgm:pt>
    <dgm:pt modelId="{638557B8-A1EE-4EBB-9594-E8A1C9C6F18E}" type="pres">
      <dgm:prSet presAssocID="{1A0CF18D-769F-400E-BF3D-A6A62839D8C7}" presName="child" presStyleLbl="alignAccFollowNode1" presStyleIdx="1" presStyleCnt="8">
        <dgm:presLayoutVars>
          <dgm:chMax val="0"/>
          <dgm:bulletEnabled val="1"/>
        </dgm:presLayoutVars>
      </dgm:prSet>
      <dgm:spPr/>
      <dgm:t>
        <a:bodyPr/>
        <a:lstStyle/>
        <a:p>
          <a:endParaRPr lang="ru-RU"/>
        </a:p>
      </dgm:t>
    </dgm:pt>
    <dgm:pt modelId="{1FCF6D1B-84D5-4EB7-BA03-A592E438828A}" type="pres">
      <dgm:prSet presAssocID="{A917C1B2-4C58-40E0-87D0-E1922A72A786}" presName="sibTrans" presStyleLbl="sibTrans2D1" presStyleIdx="2" presStyleCnt="8"/>
      <dgm:spPr/>
      <dgm:t>
        <a:bodyPr/>
        <a:lstStyle/>
        <a:p>
          <a:endParaRPr lang="ru-RU"/>
        </a:p>
      </dgm:t>
    </dgm:pt>
    <dgm:pt modelId="{C28AEED0-98BC-494C-9458-94059E857A3D}" type="pres">
      <dgm:prSet presAssocID="{5EEA98CC-4656-4823-A4AA-D687649899A7}" presName="child" presStyleLbl="alignAccFollowNode1" presStyleIdx="2" presStyleCnt="8">
        <dgm:presLayoutVars>
          <dgm:chMax val="0"/>
          <dgm:bulletEnabled val="1"/>
        </dgm:presLayoutVars>
      </dgm:prSet>
      <dgm:spPr/>
      <dgm:t>
        <a:bodyPr/>
        <a:lstStyle/>
        <a:p>
          <a:endParaRPr lang="ru-RU"/>
        </a:p>
      </dgm:t>
    </dgm:pt>
    <dgm:pt modelId="{8D4DB9F2-8164-4DF7-B627-180AEFF3331D}" type="pres">
      <dgm:prSet presAssocID="{33265D0A-E813-4BD2-A4B6-401AF831C9A9}" presName="sibTrans" presStyleLbl="sibTrans2D1" presStyleIdx="3" presStyleCnt="8"/>
      <dgm:spPr/>
      <dgm:t>
        <a:bodyPr/>
        <a:lstStyle/>
        <a:p>
          <a:endParaRPr lang="ru-RU"/>
        </a:p>
      </dgm:t>
    </dgm:pt>
    <dgm:pt modelId="{7ABFA5F6-3FF4-44BC-96F4-AFBDA720090F}" type="pres">
      <dgm:prSet presAssocID="{45DE044E-987A-4005-ACF0-125BFB93BF0F}" presName="child" presStyleLbl="alignAccFollowNode1" presStyleIdx="3" presStyleCnt="8">
        <dgm:presLayoutVars>
          <dgm:chMax val="0"/>
          <dgm:bulletEnabled val="1"/>
        </dgm:presLayoutVars>
      </dgm:prSet>
      <dgm:spPr/>
      <dgm:t>
        <a:bodyPr/>
        <a:lstStyle/>
        <a:p>
          <a:endParaRPr lang="ru-RU"/>
        </a:p>
      </dgm:t>
    </dgm:pt>
    <dgm:pt modelId="{D6060D69-FEFF-4AB7-ABCA-D4B05B42CFAE}" type="pres">
      <dgm:prSet presAssocID="{197172C6-F9E1-4C2A-A2E0-D7F0A77149FE}" presName="hSp" presStyleCnt="0"/>
      <dgm:spPr/>
    </dgm:pt>
    <dgm:pt modelId="{3B798838-F592-4A29-8E8C-A366E6254A87}" type="pres">
      <dgm:prSet presAssocID="{0B3AFFA5-C218-44C6-851D-E40E8C41FF1B}" presName="vertFlow" presStyleCnt="0"/>
      <dgm:spPr/>
    </dgm:pt>
    <dgm:pt modelId="{833021A9-F579-43E2-BE33-582BE2DFA593}" type="pres">
      <dgm:prSet presAssocID="{0B3AFFA5-C218-44C6-851D-E40E8C41FF1B}" presName="header" presStyleLbl="node1" presStyleIdx="1" presStyleCnt="2"/>
      <dgm:spPr/>
      <dgm:t>
        <a:bodyPr/>
        <a:lstStyle/>
        <a:p>
          <a:endParaRPr lang="ru-RU"/>
        </a:p>
      </dgm:t>
    </dgm:pt>
    <dgm:pt modelId="{16D8A108-9D8E-4888-A40F-7CE16A64C8ED}" type="pres">
      <dgm:prSet presAssocID="{68FC9101-777B-45DF-86BA-77DAC740E40A}" presName="parTrans" presStyleLbl="sibTrans2D1" presStyleIdx="4" presStyleCnt="8"/>
      <dgm:spPr/>
      <dgm:t>
        <a:bodyPr/>
        <a:lstStyle/>
        <a:p>
          <a:endParaRPr lang="ru-RU"/>
        </a:p>
      </dgm:t>
    </dgm:pt>
    <dgm:pt modelId="{0069EDD1-5ABE-4380-9AD7-A26D1E268152}" type="pres">
      <dgm:prSet presAssocID="{CB33576E-4461-4BE4-9522-EF0183EB1B62}" presName="child" presStyleLbl="alignAccFollowNode1" presStyleIdx="4" presStyleCnt="8">
        <dgm:presLayoutVars>
          <dgm:chMax val="0"/>
          <dgm:bulletEnabled val="1"/>
        </dgm:presLayoutVars>
      </dgm:prSet>
      <dgm:spPr/>
      <dgm:t>
        <a:bodyPr/>
        <a:lstStyle/>
        <a:p>
          <a:endParaRPr lang="ru-RU"/>
        </a:p>
      </dgm:t>
    </dgm:pt>
    <dgm:pt modelId="{8F23A791-0266-4442-8F41-3D36B3786D5A}" type="pres">
      <dgm:prSet presAssocID="{49039B67-7412-407C-8476-057EE9A35ABA}" presName="sibTrans" presStyleLbl="sibTrans2D1" presStyleIdx="5" presStyleCnt="8"/>
      <dgm:spPr/>
      <dgm:t>
        <a:bodyPr/>
        <a:lstStyle/>
        <a:p>
          <a:endParaRPr lang="ru-RU"/>
        </a:p>
      </dgm:t>
    </dgm:pt>
    <dgm:pt modelId="{7CAE6764-E834-4C15-95FA-1BD4650FACCC}" type="pres">
      <dgm:prSet presAssocID="{32CE73DF-2CDC-41E3-9DDA-B349709CB9A7}" presName="child" presStyleLbl="alignAccFollowNode1" presStyleIdx="5" presStyleCnt="8">
        <dgm:presLayoutVars>
          <dgm:chMax val="0"/>
          <dgm:bulletEnabled val="1"/>
        </dgm:presLayoutVars>
      </dgm:prSet>
      <dgm:spPr/>
      <dgm:t>
        <a:bodyPr/>
        <a:lstStyle/>
        <a:p>
          <a:endParaRPr lang="ru-RU"/>
        </a:p>
      </dgm:t>
    </dgm:pt>
    <dgm:pt modelId="{5D068606-8E9E-435C-89B0-F58C35AA65E2}" type="pres">
      <dgm:prSet presAssocID="{96A60302-19E6-442F-9306-9E5FCDE34F93}" presName="sibTrans" presStyleLbl="sibTrans2D1" presStyleIdx="6" presStyleCnt="8"/>
      <dgm:spPr/>
      <dgm:t>
        <a:bodyPr/>
        <a:lstStyle/>
        <a:p>
          <a:endParaRPr lang="ru-RU"/>
        </a:p>
      </dgm:t>
    </dgm:pt>
    <dgm:pt modelId="{B5ECB466-3149-4548-A193-C23CECCE147A}" type="pres">
      <dgm:prSet presAssocID="{D48F69BA-E3BE-4AC2-B1F3-B4446A4BA316}" presName="child" presStyleLbl="alignAccFollowNode1" presStyleIdx="6" presStyleCnt="8">
        <dgm:presLayoutVars>
          <dgm:chMax val="0"/>
          <dgm:bulletEnabled val="1"/>
        </dgm:presLayoutVars>
      </dgm:prSet>
      <dgm:spPr/>
      <dgm:t>
        <a:bodyPr/>
        <a:lstStyle/>
        <a:p>
          <a:endParaRPr lang="ru-RU"/>
        </a:p>
      </dgm:t>
    </dgm:pt>
    <dgm:pt modelId="{4D924F76-C898-45BD-8D7C-75BF472948FF}" type="pres">
      <dgm:prSet presAssocID="{D632D4ED-8E9D-42B4-93B5-0241EFEE38DE}" presName="sibTrans" presStyleLbl="sibTrans2D1" presStyleIdx="7" presStyleCnt="8"/>
      <dgm:spPr/>
      <dgm:t>
        <a:bodyPr/>
        <a:lstStyle/>
        <a:p>
          <a:endParaRPr lang="ru-RU"/>
        </a:p>
      </dgm:t>
    </dgm:pt>
    <dgm:pt modelId="{FFFED792-2509-447C-B6CC-F84E4AE38506}" type="pres">
      <dgm:prSet presAssocID="{6E225A8A-0E58-4565-BEAE-92ABB5E682E8}" presName="child" presStyleLbl="alignAccFollowNode1" presStyleIdx="7" presStyleCnt="8">
        <dgm:presLayoutVars>
          <dgm:chMax val="0"/>
          <dgm:bulletEnabled val="1"/>
        </dgm:presLayoutVars>
      </dgm:prSet>
      <dgm:spPr/>
      <dgm:t>
        <a:bodyPr/>
        <a:lstStyle/>
        <a:p>
          <a:endParaRPr lang="ru-RU"/>
        </a:p>
      </dgm:t>
    </dgm:pt>
  </dgm:ptLst>
  <dgm:cxnLst>
    <dgm:cxn modelId="{EF8560B6-5F58-4835-8D1E-7E77842B5435}" type="presOf" srcId="{CB33576E-4461-4BE4-9522-EF0183EB1B62}" destId="{0069EDD1-5ABE-4380-9AD7-A26D1E268152}" srcOrd="0" destOrd="0" presId="urn:microsoft.com/office/officeart/2005/8/layout/lProcess1"/>
    <dgm:cxn modelId="{A3F3D22E-FBB5-43A6-9244-64317C76A2A8}" srcId="{197172C6-F9E1-4C2A-A2E0-D7F0A77149FE}" destId="{45DE044E-987A-4005-ACF0-125BFB93BF0F}" srcOrd="3" destOrd="0" parTransId="{C6918FCD-43B4-4530-93DC-EBC5CB774AB1}" sibTransId="{ED79B99B-97A1-418F-8315-389973C14D7E}"/>
    <dgm:cxn modelId="{00042346-5912-4DBF-98F7-4B6F78522E4F}" type="presOf" srcId="{6E225A8A-0E58-4565-BEAE-92ABB5E682E8}" destId="{FFFED792-2509-447C-B6CC-F84E4AE38506}" srcOrd="0" destOrd="0" presId="urn:microsoft.com/office/officeart/2005/8/layout/lProcess1"/>
    <dgm:cxn modelId="{0ED18D43-65AF-4EF7-8506-3E706F2B5308}" type="presOf" srcId="{6CB56F78-9BBC-46C8-BA15-F94961F5F24C}" destId="{A34609E0-7ECB-4151-B3E8-050A02735037}" srcOrd="0" destOrd="0" presId="urn:microsoft.com/office/officeart/2005/8/layout/lProcess1"/>
    <dgm:cxn modelId="{F6A52205-09BF-4F3A-A5BE-8835EDBEBB7D}" type="presOf" srcId="{5EEA98CC-4656-4823-A4AA-D687649899A7}" destId="{C28AEED0-98BC-494C-9458-94059E857A3D}" srcOrd="0" destOrd="0" presId="urn:microsoft.com/office/officeart/2005/8/layout/lProcess1"/>
    <dgm:cxn modelId="{41C18759-2BB5-4C7D-887D-54669ECD70D7}" type="presOf" srcId="{49039B67-7412-407C-8476-057EE9A35ABA}" destId="{8F23A791-0266-4442-8F41-3D36B3786D5A}" srcOrd="0" destOrd="0" presId="urn:microsoft.com/office/officeart/2005/8/layout/lProcess1"/>
    <dgm:cxn modelId="{231ABBAA-E30D-498D-9940-E5004F289CB4}" type="presOf" srcId="{FB8D8A8C-EF66-41D0-95B5-FE18CC408A77}" destId="{8C8F0653-455A-4417-9351-D084422D75EC}" srcOrd="0" destOrd="0" presId="urn:microsoft.com/office/officeart/2005/8/layout/lProcess1"/>
    <dgm:cxn modelId="{1C93F8EE-00A2-4B63-9D41-4AEFB7801487}" type="presOf" srcId="{D632D4ED-8E9D-42B4-93B5-0241EFEE38DE}" destId="{4D924F76-C898-45BD-8D7C-75BF472948FF}" srcOrd="0" destOrd="0" presId="urn:microsoft.com/office/officeart/2005/8/layout/lProcess1"/>
    <dgm:cxn modelId="{4BAAF54A-72F5-4E69-9F8A-46C3149DA583}" srcId="{0B3AFFA5-C218-44C6-851D-E40E8C41FF1B}" destId="{CB33576E-4461-4BE4-9522-EF0183EB1B62}" srcOrd="0" destOrd="0" parTransId="{68FC9101-777B-45DF-86BA-77DAC740E40A}" sibTransId="{49039B67-7412-407C-8476-057EE9A35ABA}"/>
    <dgm:cxn modelId="{9EC3202F-2785-4AA4-8044-C2453BD3DB75}" srcId="{197172C6-F9E1-4C2A-A2E0-D7F0A77149FE}" destId="{1A0CF18D-769F-400E-BF3D-A6A62839D8C7}" srcOrd="1" destOrd="0" parTransId="{7F8267B8-2286-4BB8-AB12-1EC5F657BD03}" sibTransId="{A917C1B2-4C58-40E0-87D0-E1922A72A786}"/>
    <dgm:cxn modelId="{65D6A68C-DBFA-49F9-B174-20F0A72F3683}" type="presOf" srcId="{B1BF7BD6-D5A1-44AC-A126-D43CE0F0F2B6}" destId="{33A9C3B1-E28E-45E3-9831-4626F0615F8A}" srcOrd="0" destOrd="0" presId="urn:microsoft.com/office/officeart/2005/8/layout/lProcess1"/>
    <dgm:cxn modelId="{9E9617AE-3EA7-4221-9CF6-085055A26341}" type="presOf" srcId="{1A0CF18D-769F-400E-BF3D-A6A62839D8C7}" destId="{638557B8-A1EE-4EBB-9594-E8A1C9C6F18E}" srcOrd="0" destOrd="0" presId="urn:microsoft.com/office/officeart/2005/8/layout/lProcess1"/>
    <dgm:cxn modelId="{AF877CC4-732B-487C-BCF9-86695DB276A1}" srcId="{197172C6-F9E1-4C2A-A2E0-D7F0A77149FE}" destId="{5EEA98CC-4656-4823-A4AA-D687649899A7}" srcOrd="2" destOrd="0" parTransId="{270C0D48-7407-46FD-B27E-F7BE4FCD8140}" sibTransId="{33265D0A-E813-4BD2-A4B6-401AF831C9A9}"/>
    <dgm:cxn modelId="{80DDA887-B4E4-45EF-B329-B63408F32FBB}" type="presOf" srcId="{33265D0A-E813-4BD2-A4B6-401AF831C9A9}" destId="{8D4DB9F2-8164-4DF7-B627-180AEFF3331D}" srcOrd="0" destOrd="0" presId="urn:microsoft.com/office/officeart/2005/8/layout/lProcess1"/>
    <dgm:cxn modelId="{882C5B9D-5BA2-40E2-8D21-B94EB8C86884}" type="presOf" srcId="{C34DF8D0-E4F0-4603-BD96-6F84ED364415}" destId="{439C308A-ADDD-46D8-9BE0-1C4448FF3123}" srcOrd="0" destOrd="0" presId="urn:microsoft.com/office/officeart/2005/8/layout/lProcess1"/>
    <dgm:cxn modelId="{36CF4B61-C1C4-4B26-8ABC-79EB4358C66B}" type="presOf" srcId="{197172C6-F9E1-4C2A-A2E0-D7F0A77149FE}" destId="{2E780F25-0143-456F-9792-295136397130}" srcOrd="0" destOrd="0" presId="urn:microsoft.com/office/officeart/2005/8/layout/lProcess1"/>
    <dgm:cxn modelId="{A1EED4D4-D693-4747-A8E3-4F712F71DEFA}" type="presOf" srcId="{0B3AFFA5-C218-44C6-851D-E40E8C41FF1B}" destId="{833021A9-F579-43E2-BE33-582BE2DFA593}" srcOrd="0" destOrd="0" presId="urn:microsoft.com/office/officeart/2005/8/layout/lProcess1"/>
    <dgm:cxn modelId="{5284D52E-1AC8-4ECB-BB39-20C048A092FF}" type="presOf" srcId="{96A60302-19E6-442F-9306-9E5FCDE34F93}" destId="{5D068606-8E9E-435C-89B0-F58C35AA65E2}" srcOrd="0" destOrd="0" presId="urn:microsoft.com/office/officeart/2005/8/layout/lProcess1"/>
    <dgm:cxn modelId="{AFAFDBF0-C57F-485D-8078-D2E0EE43D00F}" type="presOf" srcId="{32CE73DF-2CDC-41E3-9DDA-B349709CB9A7}" destId="{7CAE6764-E834-4C15-95FA-1BD4650FACCC}" srcOrd="0" destOrd="0" presId="urn:microsoft.com/office/officeart/2005/8/layout/lProcess1"/>
    <dgm:cxn modelId="{248BF61B-5C4F-4F53-9C34-EBF613DAE0FE}" srcId="{197172C6-F9E1-4C2A-A2E0-D7F0A77149FE}" destId="{B1BF7BD6-D5A1-44AC-A126-D43CE0F0F2B6}" srcOrd="0" destOrd="0" parTransId="{6CB56F78-9BBC-46C8-BA15-F94961F5F24C}" sibTransId="{C34DF8D0-E4F0-4603-BD96-6F84ED364415}"/>
    <dgm:cxn modelId="{3F302721-528C-48A2-88F8-D32CC6411678}" type="presOf" srcId="{D48F69BA-E3BE-4AC2-B1F3-B4446A4BA316}" destId="{B5ECB466-3149-4548-A193-C23CECCE147A}" srcOrd="0" destOrd="0" presId="urn:microsoft.com/office/officeart/2005/8/layout/lProcess1"/>
    <dgm:cxn modelId="{9EF65EF9-FF1D-4EF1-9A55-98E44B9DDDF1}" srcId="{0B3AFFA5-C218-44C6-851D-E40E8C41FF1B}" destId="{32CE73DF-2CDC-41E3-9DDA-B349709CB9A7}" srcOrd="1" destOrd="0" parTransId="{4970B6B2-B4E7-4954-8152-75BE36E2BF1E}" sibTransId="{96A60302-19E6-442F-9306-9E5FCDE34F93}"/>
    <dgm:cxn modelId="{0C7BDA67-2CD0-4E8F-8CBF-7196101E9C4B}" srcId="{0B3AFFA5-C218-44C6-851D-E40E8C41FF1B}" destId="{6E225A8A-0E58-4565-BEAE-92ABB5E682E8}" srcOrd="3" destOrd="0" parTransId="{DF09D5C9-F999-4333-86A2-86498AF3E233}" sibTransId="{6D98A3B0-8D1A-4726-AB8B-2210C447C799}"/>
    <dgm:cxn modelId="{BBED0E0C-638D-40D8-8990-A13F8BBDF1C7}" type="presOf" srcId="{68FC9101-777B-45DF-86BA-77DAC740E40A}" destId="{16D8A108-9D8E-4888-A40F-7CE16A64C8ED}" srcOrd="0" destOrd="0" presId="urn:microsoft.com/office/officeart/2005/8/layout/lProcess1"/>
    <dgm:cxn modelId="{CDDF5F77-6AE9-4CDA-B7F3-6E1CF120DE8E}" srcId="{FB8D8A8C-EF66-41D0-95B5-FE18CC408A77}" destId="{197172C6-F9E1-4C2A-A2E0-D7F0A77149FE}" srcOrd="0" destOrd="0" parTransId="{7FAB612B-BCB1-408E-804C-76485DA70621}" sibTransId="{DFB44BFE-CAAA-4996-95F4-F62C7AAD6B72}"/>
    <dgm:cxn modelId="{9A9F5385-A235-4A33-B27D-A3F5A3498437}" srcId="{FB8D8A8C-EF66-41D0-95B5-FE18CC408A77}" destId="{0B3AFFA5-C218-44C6-851D-E40E8C41FF1B}" srcOrd="1" destOrd="0" parTransId="{39BE3AF5-AC6E-4344-88E7-0E3E285EF637}" sibTransId="{D0016578-549D-46D1-9248-E92F9D79E2CD}"/>
    <dgm:cxn modelId="{37F2C08A-9DF1-4E1E-9015-3B00B69B5F5A}" srcId="{0B3AFFA5-C218-44C6-851D-E40E8C41FF1B}" destId="{D48F69BA-E3BE-4AC2-B1F3-B4446A4BA316}" srcOrd="2" destOrd="0" parTransId="{95AB3845-2B27-4441-B04F-981B0EF7B65F}" sibTransId="{D632D4ED-8E9D-42B4-93B5-0241EFEE38DE}"/>
    <dgm:cxn modelId="{DEA85FED-B6BE-476E-98A6-E00961960C10}" type="presOf" srcId="{A917C1B2-4C58-40E0-87D0-E1922A72A786}" destId="{1FCF6D1B-84D5-4EB7-BA03-A592E438828A}" srcOrd="0" destOrd="0" presId="urn:microsoft.com/office/officeart/2005/8/layout/lProcess1"/>
    <dgm:cxn modelId="{6BFFD42E-F5FB-4BE0-A01A-911D21A4366F}" type="presOf" srcId="{45DE044E-987A-4005-ACF0-125BFB93BF0F}" destId="{7ABFA5F6-3FF4-44BC-96F4-AFBDA720090F}" srcOrd="0" destOrd="0" presId="urn:microsoft.com/office/officeart/2005/8/layout/lProcess1"/>
    <dgm:cxn modelId="{D42B57C8-7C7B-4AD0-8BCE-65F98B7FA96D}" type="presParOf" srcId="{8C8F0653-455A-4417-9351-D084422D75EC}" destId="{9111899C-D0E7-4ADA-B3EE-9B0E5A3D951F}" srcOrd="0" destOrd="0" presId="urn:microsoft.com/office/officeart/2005/8/layout/lProcess1"/>
    <dgm:cxn modelId="{48723D35-BDFE-4209-8570-757EFA16CA39}" type="presParOf" srcId="{9111899C-D0E7-4ADA-B3EE-9B0E5A3D951F}" destId="{2E780F25-0143-456F-9792-295136397130}" srcOrd="0" destOrd="0" presId="urn:microsoft.com/office/officeart/2005/8/layout/lProcess1"/>
    <dgm:cxn modelId="{167C5E74-B1DF-4713-9754-5B76A299322D}" type="presParOf" srcId="{9111899C-D0E7-4ADA-B3EE-9B0E5A3D951F}" destId="{A34609E0-7ECB-4151-B3E8-050A02735037}" srcOrd="1" destOrd="0" presId="urn:microsoft.com/office/officeart/2005/8/layout/lProcess1"/>
    <dgm:cxn modelId="{C508C6BF-63AF-4A24-96C7-8E49006360EC}" type="presParOf" srcId="{9111899C-D0E7-4ADA-B3EE-9B0E5A3D951F}" destId="{33A9C3B1-E28E-45E3-9831-4626F0615F8A}" srcOrd="2" destOrd="0" presId="urn:microsoft.com/office/officeart/2005/8/layout/lProcess1"/>
    <dgm:cxn modelId="{963A0AD8-64FD-4796-A63E-1FEA67F18E4A}" type="presParOf" srcId="{9111899C-D0E7-4ADA-B3EE-9B0E5A3D951F}" destId="{439C308A-ADDD-46D8-9BE0-1C4448FF3123}" srcOrd="3" destOrd="0" presId="urn:microsoft.com/office/officeart/2005/8/layout/lProcess1"/>
    <dgm:cxn modelId="{3BA38F23-1833-4914-BE73-2EAA58C74878}" type="presParOf" srcId="{9111899C-D0E7-4ADA-B3EE-9B0E5A3D951F}" destId="{638557B8-A1EE-4EBB-9594-E8A1C9C6F18E}" srcOrd="4" destOrd="0" presId="urn:microsoft.com/office/officeart/2005/8/layout/lProcess1"/>
    <dgm:cxn modelId="{007225E0-88D9-4482-817B-A22C2D38ADFB}" type="presParOf" srcId="{9111899C-D0E7-4ADA-B3EE-9B0E5A3D951F}" destId="{1FCF6D1B-84D5-4EB7-BA03-A592E438828A}" srcOrd="5" destOrd="0" presId="urn:microsoft.com/office/officeart/2005/8/layout/lProcess1"/>
    <dgm:cxn modelId="{83C33393-80D0-40DF-B4F2-76A9B32ECB5D}" type="presParOf" srcId="{9111899C-D0E7-4ADA-B3EE-9B0E5A3D951F}" destId="{C28AEED0-98BC-494C-9458-94059E857A3D}" srcOrd="6" destOrd="0" presId="urn:microsoft.com/office/officeart/2005/8/layout/lProcess1"/>
    <dgm:cxn modelId="{3750A314-BE6C-409E-9C33-C8F02F05E98E}" type="presParOf" srcId="{9111899C-D0E7-4ADA-B3EE-9B0E5A3D951F}" destId="{8D4DB9F2-8164-4DF7-B627-180AEFF3331D}" srcOrd="7" destOrd="0" presId="urn:microsoft.com/office/officeart/2005/8/layout/lProcess1"/>
    <dgm:cxn modelId="{AEC80ADD-7D2F-4BEF-8BD9-312EF4306117}" type="presParOf" srcId="{9111899C-D0E7-4ADA-B3EE-9B0E5A3D951F}" destId="{7ABFA5F6-3FF4-44BC-96F4-AFBDA720090F}" srcOrd="8" destOrd="0" presId="urn:microsoft.com/office/officeart/2005/8/layout/lProcess1"/>
    <dgm:cxn modelId="{A79C289B-7CC1-4A68-929C-2169BC645C57}" type="presParOf" srcId="{8C8F0653-455A-4417-9351-D084422D75EC}" destId="{D6060D69-FEFF-4AB7-ABCA-D4B05B42CFAE}" srcOrd="1" destOrd="0" presId="urn:microsoft.com/office/officeart/2005/8/layout/lProcess1"/>
    <dgm:cxn modelId="{AC88BC7D-AE69-466E-A5A2-51CC459C341E}" type="presParOf" srcId="{8C8F0653-455A-4417-9351-D084422D75EC}" destId="{3B798838-F592-4A29-8E8C-A366E6254A87}" srcOrd="2" destOrd="0" presId="urn:microsoft.com/office/officeart/2005/8/layout/lProcess1"/>
    <dgm:cxn modelId="{4299457B-0D77-433A-9311-3872303D37BC}" type="presParOf" srcId="{3B798838-F592-4A29-8E8C-A366E6254A87}" destId="{833021A9-F579-43E2-BE33-582BE2DFA593}" srcOrd="0" destOrd="0" presId="urn:microsoft.com/office/officeart/2005/8/layout/lProcess1"/>
    <dgm:cxn modelId="{B2A31386-4370-47B3-863A-4412B67CB3BA}" type="presParOf" srcId="{3B798838-F592-4A29-8E8C-A366E6254A87}" destId="{16D8A108-9D8E-4888-A40F-7CE16A64C8ED}" srcOrd="1" destOrd="0" presId="urn:microsoft.com/office/officeart/2005/8/layout/lProcess1"/>
    <dgm:cxn modelId="{4B82F52E-03DD-4070-B370-84EC78BBF37F}" type="presParOf" srcId="{3B798838-F592-4A29-8E8C-A366E6254A87}" destId="{0069EDD1-5ABE-4380-9AD7-A26D1E268152}" srcOrd="2" destOrd="0" presId="urn:microsoft.com/office/officeart/2005/8/layout/lProcess1"/>
    <dgm:cxn modelId="{9CBA2E93-AEFA-4DE0-BC12-38E16CEB67E8}" type="presParOf" srcId="{3B798838-F592-4A29-8E8C-A366E6254A87}" destId="{8F23A791-0266-4442-8F41-3D36B3786D5A}" srcOrd="3" destOrd="0" presId="urn:microsoft.com/office/officeart/2005/8/layout/lProcess1"/>
    <dgm:cxn modelId="{A4CA2B7A-8F2D-465D-B93F-CA7722DB0D59}" type="presParOf" srcId="{3B798838-F592-4A29-8E8C-A366E6254A87}" destId="{7CAE6764-E834-4C15-95FA-1BD4650FACCC}" srcOrd="4" destOrd="0" presId="urn:microsoft.com/office/officeart/2005/8/layout/lProcess1"/>
    <dgm:cxn modelId="{B3883A73-7783-453A-BA58-980DAE2B549A}" type="presParOf" srcId="{3B798838-F592-4A29-8E8C-A366E6254A87}" destId="{5D068606-8E9E-435C-89B0-F58C35AA65E2}" srcOrd="5" destOrd="0" presId="urn:microsoft.com/office/officeart/2005/8/layout/lProcess1"/>
    <dgm:cxn modelId="{F8419627-90C7-459D-A707-BAA005327007}" type="presParOf" srcId="{3B798838-F592-4A29-8E8C-A366E6254A87}" destId="{B5ECB466-3149-4548-A193-C23CECCE147A}" srcOrd="6" destOrd="0" presId="urn:microsoft.com/office/officeart/2005/8/layout/lProcess1"/>
    <dgm:cxn modelId="{3ED00DC0-AF3C-4F50-A06E-60D9E2B0334C}" type="presParOf" srcId="{3B798838-F592-4A29-8E8C-A366E6254A87}" destId="{4D924F76-C898-45BD-8D7C-75BF472948FF}" srcOrd="7" destOrd="0" presId="urn:microsoft.com/office/officeart/2005/8/layout/lProcess1"/>
    <dgm:cxn modelId="{511C378A-C9ED-49E8-AAD8-A7F89DD4F929}" type="presParOf" srcId="{3B798838-F592-4A29-8E8C-A366E6254A87}" destId="{FFFED792-2509-447C-B6CC-F84E4AE38506}" srcOrd="8"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A86B8868-27C0-4BFB-8536-FF8B7B74E772}" type="doc">
      <dgm:prSet loTypeId="urn:microsoft.com/office/officeart/2005/8/layout/equation1" loCatId="process" qsTypeId="urn:microsoft.com/office/officeart/2005/8/quickstyle/simple1" qsCatId="simple" csTypeId="urn:microsoft.com/office/officeart/2005/8/colors/accent1_2" csCatId="accent1" phldr="1"/>
      <dgm:spPr/>
    </dgm:pt>
    <dgm:pt modelId="{1984D511-CED4-4FB8-BB5F-1BC5538295EE}">
      <dgm:prSet phldrT="[Текст]" custT="1"/>
      <dgm:spPr>
        <a:solidFill>
          <a:srgbClr val="11A72E"/>
        </a:solidFill>
      </dgm:spPr>
      <dgm:t>
        <a:bodyPr/>
        <a:lstStyle/>
        <a:p>
          <a:r>
            <a:rPr lang="uk-UA" sz="2000" b="1" dirty="0" smtClean="0">
              <a:solidFill>
                <a:srgbClr val="FFFF00"/>
              </a:solidFill>
            </a:rPr>
            <a:t>Знати</a:t>
          </a:r>
          <a:endParaRPr lang="ru-RU" sz="2000" b="1" dirty="0">
            <a:solidFill>
              <a:srgbClr val="FFFF00"/>
            </a:solidFill>
          </a:endParaRPr>
        </a:p>
      </dgm:t>
    </dgm:pt>
    <dgm:pt modelId="{4F962F7D-37BA-4123-A7C1-611C8256728A}" type="parTrans" cxnId="{288177CC-461B-4D3C-96F1-1CFED5FF1BEB}">
      <dgm:prSet/>
      <dgm:spPr/>
      <dgm:t>
        <a:bodyPr/>
        <a:lstStyle/>
        <a:p>
          <a:endParaRPr lang="ru-RU"/>
        </a:p>
      </dgm:t>
    </dgm:pt>
    <dgm:pt modelId="{C47A1154-D70B-4F17-8EB1-A4AFAFC45E3E}" type="sibTrans" cxnId="{288177CC-461B-4D3C-96F1-1CFED5FF1BEB}">
      <dgm:prSet/>
      <dgm:spPr>
        <a:solidFill>
          <a:srgbClr val="00B0F0"/>
        </a:solidFill>
      </dgm:spPr>
      <dgm:t>
        <a:bodyPr/>
        <a:lstStyle/>
        <a:p>
          <a:endParaRPr lang="ru-RU"/>
        </a:p>
      </dgm:t>
    </dgm:pt>
    <dgm:pt modelId="{05E39B52-84F8-4415-9B90-29116A84350A}">
      <dgm:prSet phldrT="[Текст]" custT="1"/>
      <dgm:spPr>
        <a:solidFill>
          <a:srgbClr val="11A72E"/>
        </a:solidFill>
      </dgm:spPr>
      <dgm:t>
        <a:bodyPr/>
        <a:lstStyle/>
        <a:p>
          <a:r>
            <a:rPr lang="uk-UA" sz="2000" b="1" dirty="0" smtClean="0">
              <a:solidFill>
                <a:srgbClr val="FFFF00"/>
              </a:solidFill>
            </a:rPr>
            <a:t>Відчувати</a:t>
          </a:r>
          <a:endParaRPr lang="ru-RU" sz="2000" b="1" dirty="0">
            <a:solidFill>
              <a:srgbClr val="FFFF00"/>
            </a:solidFill>
          </a:endParaRPr>
        </a:p>
      </dgm:t>
    </dgm:pt>
    <dgm:pt modelId="{2291776F-D24A-4A6C-8F80-D75746E55EFD}" type="parTrans" cxnId="{7632A6D5-1F3E-4E2C-94DD-4D3EA17D148B}">
      <dgm:prSet/>
      <dgm:spPr/>
      <dgm:t>
        <a:bodyPr/>
        <a:lstStyle/>
        <a:p>
          <a:endParaRPr lang="ru-RU"/>
        </a:p>
      </dgm:t>
    </dgm:pt>
    <dgm:pt modelId="{4B198062-1FFB-40A2-8F34-C3CA6A384719}" type="sibTrans" cxnId="{7632A6D5-1F3E-4E2C-94DD-4D3EA17D148B}">
      <dgm:prSet/>
      <dgm:spPr>
        <a:solidFill>
          <a:srgbClr val="00B0F0"/>
        </a:solidFill>
      </dgm:spPr>
      <dgm:t>
        <a:bodyPr/>
        <a:lstStyle/>
        <a:p>
          <a:endParaRPr lang="ru-RU"/>
        </a:p>
      </dgm:t>
    </dgm:pt>
    <dgm:pt modelId="{1CA42081-317C-4C3B-9F91-95000B1BB598}">
      <dgm:prSet phldrT="[Текст]" custT="1"/>
      <dgm:spPr>
        <a:solidFill>
          <a:srgbClr val="C00000"/>
        </a:solidFill>
      </dgm:spPr>
      <dgm:t>
        <a:bodyPr/>
        <a:lstStyle/>
        <a:p>
          <a:r>
            <a:rPr lang="uk-UA" sz="2000" b="1" dirty="0" smtClean="0">
              <a:solidFill>
                <a:srgbClr val="FFFF66"/>
              </a:solidFill>
            </a:rPr>
            <a:t>Творити</a:t>
          </a:r>
          <a:endParaRPr lang="ru-RU" sz="2000" b="1" dirty="0">
            <a:solidFill>
              <a:srgbClr val="FFFF66"/>
            </a:solidFill>
          </a:endParaRPr>
        </a:p>
      </dgm:t>
    </dgm:pt>
    <dgm:pt modelId="{0A1B7EA7-594E-421C-B12C-2B29660D305D}" type="parTrans" cxnId="{76BFC078-DFAE-4F3E-86C7-48E1D271C059}">
      <dgm:prSet/>
      <dgm:spPr/>
      <dgm:t>
        <a:bodyPr/>
        <a:lstStyle/>
        <a:p>
          <a:endParaRPr lang="ru-RU"/>
        </a:p>
      </dgm:t>
    </dgm:pt>
    <dgm:pt modelId="{70A46845-1E81-4FE5-88D0-D5BE449B7FBC}" type="sibTrans" cxnId="{76BFC078-DFAE-4F3E-86C7-48E1D271C059}">
      <dgm:prSet/>
      <dgm:spPr/>
      <dgm:t>
        <a:bodyPr/>
        <a:lstStyle/>
        <a:p>
          <a:endParaRPr lang="ru-RU"/>
        </a:p>
      </dgm:t>
    </dgm:pt>
    <dgm:pt modelId="{6BF307A0-823D-4C9D-890A-7A537312C7AA}">
      <dgm:prSet phldrT="[Текст]" custT="1"/>
      <dgm:spPr>
        <a:solidFill>
          <a:srgbClr val="11A72E"/>
        </a:solidFill>
      </dgm:spPr>
      <dgm:t>
        <a:bodyPr/>
        <a:lstStyle/>
        <a:p>
          <a:r>
            <a:rPr lang="uk-UA" sz="2000" b="1" dirty="0" smtClean="0">
              <a:solidFill>
                <a:srgbClr val="FFFF00"/>
              </a:solidFill>
            </a:rPr>
            <a:t>Уявляти</a:t>
          </a:r>
          <a:endParaRPr lang="ru-RU" sz="2000" b="1" dirty="0">
            <a:solidFill>
              <a:srgbClr val="FFFF00"/>
            </a:solidFill>
          </a:endParaRPr>
        </a:p>
      </dgm:t>
    </dgm:pt>
    <dgm:pt modelId="{6A8F2A6E-0750-421C-A458-72CFAEF3454D}" type="parTrans" cxnId="{07F2B7B7-9124-4066-9E11-3218D1641169}">
      <dgm:prSet/>
      <dgm:spPr/>
      <dgm:t>
        <a:bodyPr/>
        <a:lstStyle/>
        <a:p>
          <a:endParaRPr lang="ru-RU"/>
        </a:p>
      </dgm:t>
    </dgm:pt>
    <dgm:pt modelId="{F4C45BB4-1E3D-4039-A7F6-CA08B6297BB1}" type="sibTrans" cxnId="{07F2B7B7-9124-4066-9E11-3218D1641169}">
      <dgm:prSet/>
      <dgm:spPr>
        <a:solidFill>
          <a:srgbClr val="00B0F0"/>
        </a:solidFill>
      </dgm:spPr>
      <dgm:t>
        <a:bodyPr/>
        <a:lstStyle/>
        <a:p>
          <a:endParaRPr lang="ru-RU"/>
        </a:p>
      </dgm:t>
    </dgm:pt>
    <dgm:pt modelId="{0553785B-BE8F-40E9-AC9B-C2E7C049AAE1}" type="pres">
      <dgm:prSet presAssocID="{A86B8868-27C0-4BFB-8536-FF8B7B74E772}" presName="linearFlow" presStyleCnt="0">
        <dgm:presLayoutVars>
          <dgm:dir/>
          <dgm:resizeHandles val="exact"/>
        </dgm:presLayoutVars>
      </dgm:prSet>
      <dgm:spPr/>
    </dgm:pt>
    <dgm:pt modelId="{762F2991-ECE8-4CF9-8A90-C358E9C1E411}" type="pres">
      <dgm:prSet presAssocID="{1984D511-CED4-4FB8-BB5F-1BC5538295EE}" presName="node" presStyleLbl="node1" presStyleIdx="0" presStyleCnt="4" custScaleX="216663" custScaleY="133804" custLinFactNeighborX="-124" custLinFactNeighborY="4799">
        <dgm:presLayoutVars>
          <dgm:bulletEnabled val="1"/>
        </dgm:presLayoutVars>
      </dgm:prSet>
      <dgm:spPr/>
      <dgm:t>
        <a:bodyPr/>
        <a:lstStyle/>
        <a:p>
          <a:endParaRPr lang="ru-RU"/>
        </a:p>
      </dgm:t>
    </dgm:pt>
    <dgm:pt modelId="{7DB251BA-C511-4D24-A07F-7085BA58044C}" type="pres">
      <dgm:prSet presAssocID="{C47A1154-D70B-4F17-8EB1-A4AFAFC45E3E}" presName="spacerL" presStyleCnt="0"/>
      <dgm:spPr/>
    </dgm:pt>
    <dgm:pt modelId="{F6F48B18-EBEA-47E3-958D-18FC83AF5AED}" type="pres">
      <dgm:prSet presAssocID="{C47A1154-D70B-4F17-8EB1-A4AFAFC45E3E}" presName="sibTrans" presStyleLbl="sibTrans2D1" presStyleIdx="0" presStyleCnt="3"/>
      <dgm:spPr/>
      <dgm:t>
        <a:bodyPr/>
        <a:lstStyle/>
        <a:p>
          <a:endParaRPr lang="ru-RU"/>
        </a:p>
      </dgm:t>
    </dgm:pt>
    <dgm:pt modelId="{980EC4F7-7784-4E11-B8A5-1B0270A74C8A}" type="pres">
      <dgm:prSet presAssocID="{C47A1154-D70B-4F17-8EB1-A4AFAFC45E3E}" presName="spacerR" presStyleCnt="0"/>
      <dgm:spPr/>
    </dgm:pt>
    <dgm:pt modelId="{E55BC87F-D923-47B8-ABAD-2987C4446C17}" type="pres">
      <dgm:prSet presAssocID="{05E39B52-84F8-4415-9B90-29116A84350A}" presName="node" presStyleLbl="node1" presStyleIdx="1" presStyleCnt="4" custScaleX="207663" custScaleY="138027" custLinFactNeighborX="-6214" custLinFactNeighborY="2505">
        <dgm:presLayoutVars>
          <dgm:bulletEnabled val="1"/>
        </dgm:presLayoutVars>
      </dgm:prSet>
      <dgm:spPr/>
      <dgm:t>
        <a:bodyPr/>
        <a:lstStyle/>
        <a:p>
          <a:endParaRPr lang="ru-RU"/>
        </a:p>
      </dgm:t>
    </dgm:pt>
    <dgm:pt modelId="{30260E05-ED32-4798-BEA4-6C5A3939FF7D}" type="pres">
      <dgm:prSet presAssocID="{4B198062-1FFB-40A2-8F34-C3CA6A384719}" presName="spacerL" presStyleCnt="0"/>
      <dgm:spPr/>
    </dgm:pt>
    <dgm:pt modelId="{0B1726F6-332A-45F5-8E13-3F9CF91CDBCB}" type="pres">
      <dgm:prSet presAssocID="{4B198062-1FFB-40A2-8F34-C3CA6A384719}" presName="sibTrans" presStyleLbl="sibTrans2D1" presStyleIdx="1" presStyleCnt="3"/>
      <dgm:spPr/>
      <dgm:t>
        <a:bodyPr/>
        <a:lstStyle/>
        <a:p>
          <a:endParaRPr lang="ru-RU"/>
        </a:p>
      </dgm:t>
    </dgm:pt>
    <dgm:pt modelId="{2D145970-20C9-48A6-B867-B1CF4937770E}" type="pres">
      <dgm:prSet presAssocID="{4B198062-1FFB-40A2-8F34-C3CA6A384719}" presName="spacerR" presStyleCnt="0"/>
      <dgm:spPr/>
    </dgm:pt>
    <dgm:pt modelId="{83003E78-2600-4DE2-813F-6D02AE5FA80C}" type="pres">
      <dgm:prSet presAssocID="{6BF307A0-823D-4C9D-890A-7A537312C7AA}" presName="node" presStyleLbl="node1" presStyleIdx="2" presStyleCnt="4" custScaleX="196284" custScaleY="143734">
        <dgm:presLayoutVars>
          <dgm:bulletEnabled val="1"/>
        </dgm:presLayoutVars>
      </dgm:prSet>
      <dgm:spPr/>
      <dgm:t>
        <a:bodyPr/>
        <a:lstStyle/>
        <a:p>
          <a:endParaRPr lang="ru-RU"/>
        </a:p>
      </dgm:t>
    </dgm:pt>
    <dgm:pt modelId="{22EB9A8A-2C20-4200-954F-844C60E68E62}" type="pres">
      <dgm:prSet presAssocID="{F4C45BB4-1E3D-4039-A7F6-CA08B6297BB1}" presName="spacerL" presStyleCnt="0"/>
      <dgm:spPr/>
    </dgm:pt>
    <dgm:pt modelId="{85DAB85D-1E51-4F60-9A62-C9CA7513B79C}" type="pres">
      <dgm:prSet presAssocID="{F4C45BB4-1E3D-4039-A7F6-CA08B6297BB1}" presName="sibTrans" presStyleLbl="sibTrans2D1" presStyleIdx="2" presStyleCnt="3"/>
      <dgm:spPr/>
      <dgm:t>
        <a:bodyPr/>
        <a:lstStyle/>
        <a:p>
          <a:endParaRPr lang="ru-RU"/>
        </a:p>
      </dgm:t>
    </dgm:pt>
    <dgm:pt modelId="{5DF298E3-918F-4EDC-A4FE-3D259EDCAEE4}" type="pres">
      <dgm:prSet presAssocID="{F4C45BB4-1E3D-4039-A7F6-CA08B6297BB1}" presName="spacerR" presStyleCnt="0"/>
      <dgm:spPr/>
    </dgm:pt>
    <dgm:pt modelId="{9D23B5C8-66AD-480E-BBB0-93B236207A11}" type="pres">
      <dgm:prSet presAssocID="{1CA42081-317C-4C3B-9F91-95000B1BB598}" presName="node" presStyleLbl="node1" presStyleIdx="3" presStyleCnt="4" custScaleX="170099" custScaleY="160137">
        <dgm:presLayoutVars>
          <dgm:bulletEnabled val="1"/>
        </dgm:presLayoutVars>
      </dgm:prSet>
      <dgm:spPr/>
      <dgm:t>
        <a:bodyPr/>
        <a:lstStyle/>
        <a:p>
          <a:endParaRPr lang="ru-RU"/>
        </a:p>
      </dgm:t>
    </dgm:pt>
  </dgm:ptLst>
  <dgm:cxnLst>
    <dgm:cxn modelId="{EC464C0F-9B37-4C5C-BF12-BBE047D443D1}" type="presOf" srcId="{C47A1154-D70B-4F17-8EB1-A4AFAFC45E3E}" destId="{F6F48B18-EBEA-47E3-958D-18FC83AF5AED}" srcOrd="0" destOrd="0" presId="urn:microsoft.com/office/officeart/2005/8/layout/equation1"/>
    <dgm:cxn modelId="{7632A6D5-1F3E-4E2C-94DD-4D3EA17D148B}" srcId="{A86B8868-27C0-4BFB-8536-FF8B7B74E772}" destId="{05E39B52-84F8-4415-9B90-29116A84350A}" srcOrd="1" destOrd="0" parTransId="{2291776F-D24A-4A6C-8F80-D75746E55EFD}" sibTransId="{4B198062-1FFB-40A2-8F34-C3CA6A384719}"/>
    <dgm:cxn modelId="{3DBAFAEC-EEA1-4182-945F-2595A8005458}" type="presOf" srcId="{F4C45BB4-1E3D-4039-A7F6-CA08B6297BB1}" destId="{85DAB85D-1E51-4F60-9A62-C9CA7513B79C}" srcOrd="0" destOrd="0" presId="urn:microsoft.com/office/officeart/2005/8/layout/equation1"/>
    <dgm:cxn modelId="{729475D6-A88F-453B-9880-D0797165C02D}" type="presOf" srcId="{1CA42081-317C-4C3B-9F91-95000B1BB598}" destId="{9D23B5C8-66AD-480E-BBB0-93B236207A11}" srcOrd="0" destOrd="0" presId="urn:microsoft.com/office/officeart/2005/8/layout/equation1"/>
    <dgm:cxn modelId="{F38A5E40-45C2-49F3-9AE9-D9342D5BAB6A}" type="presOf" srcId="{1984D511-CED4-4FB8-BB5F-1BC5538295EE}" destId="{762F2991-ECE8-4CF9-8A90-C358E9C1E411}" srcOrd="0" destOrd="0" presId="urn:microsoft.com/office/officeart/2005/8/layout/equation1"/>
    <dgm:cxn modelId="{DFCA7F16-919C-45B7-A51F-9613130ADB08}" type="presOf" srcId="{A86B8868-27C0-4BFB-8536-FF8B7B74E772}" destId="{0553785B-BE8F-40E9-AC9B-C2E7C049AAE1}" srcOrd="0" destOrd="0" presId="urn:microsoft.com/office/officeart/2005/8/layout/equation1"/>
    <dgm:cxn modelId="{76BFC078-DFAE-4F3E-86C7-48E1D271C059}" srcId="{A86B8868-27C0-4BFB-8536-FF8B7B74E772}" destId="{1CA42081-317C-4C3B-9F91-95000B1BB598}" srcOrd="3" destOrd="0" parTransId="{0A1B7EA7-594E-421C-B12C-2B29660D305D}" sibTransId="{70A46845-1E81-4FE5-88D0-D5BE449B7FBC}"/>
    <dgm:cxn modelId="{B84D63F3-8776-472F-BDA4-C5BCCD3336A7}" type="presOf" srcId="{05E39B52-84F8-4415-9B90-29116A84350A}" destId="{E55BC87F-D923-47B8-ABAD-2987C4446C17}" srcOrd="0" destOrd="0" presId="urn:microsoft.com/office/officeart/2005/8/layout/equation1"/>
    <dgm:cxn modelId="{DA685AD6-5AAB-4849-89AC-B957FC5A80AC}" type="presOf" srcId="{6BF307A0-823D-4C9D-890A-7A537312C7AA}" destId="{83003E78-2600-4DE2-813F-6D02AE5FA80C}" srcOrd="0" destOrd="0" presId="urn:microsoft.com/office/officeart/2005/8/layout/equation1"/>
    <dgm:cxn modelId="{C33A15D7-59F8-487A-ADB0-699EA5EE4BD7}" type="presOf" srcId="{4B198062-1FFB-40A2-8F34-C3CA6A384719}" destId="{0B1726F6-332A-45F5-8E13-3F9CF91CDBCB}" srcOrd="0" destOrd="0" presId="urn:microsoft.com/office/officeart/2005/8/layout/equation1"/>
    <dgm:cxn modelId="{07F2B7B7-9124-4066-9E11-3218D1641169}" srcId="{A86B8868-27C0-4BFB-8536-FF8B7B74E772}" destId="{6BF307A0-823D-4C9D-890A-7A537312C7AA}" srcOrd="2" destOrd="0" parTransId="{6A8F2A6E-0750-421C-A458-72CFAEF3454D}" sibTransId="{F4C45BB4-1E3D-4039-A7F6-CA08B6297BB1}"/>
    <dgm:cxn modelId="{288177CC-461B-4D3C-96F1-1CFED5FF1BEB}" srcId="{A86B8868-27C0-4BFB-8536-FF8B7B74E772}" destId="{1984D511-CED4-4FB8-BB5F-1BC5538295EE}" srcOrd="0" destOrd="0" parTransId="{4F962F7D-37BA-4123-A7C1-611C8256728A}" sibTransId="{C47A1154-D70B-4F17-8EB1-A4AFAFC45E3E}"/>
    <dgm:cxn modelId="{4AF54867-FB6B-4624-A123-A682CCE2B1F8}" type="presParOf" srcId="{0553785B-BE8F-40E9-AC9B-C2E7C049AAE1}" destId="{762F2991-ECE8-4CF9-8A90-C358E9C1E411}" srcOrd="0" destOrd="0" presId="urn:microsoft.com/office/officeart/2005/8/layout/equation1"/>
    <dgm:cxn modelId="{284C6405-F433-4E8E-A1F1-D71E880B1536}" type="presParOf" srcId="{0553785B-BE8F-40E9-AC9B-C2E7C049AAE1}" destId="{7DB251BA-C511-4D24-A07F-7085BA58044C}" srcOrd="1" destOrd="0" presId="urn:microsoft.com/office/officeart/2005/8/layout/equation1"/>
    <dgm:cxn modelId="{E73BBB0E-D380-4902-90F7-169B290E2301}" type="presParOf" srcId="{0553785B-BE8F-40E9-AC9B-C2E7C049AAE1}" destId="{F6F48B18-EBEA-47E3-958D-18FC83AF5AED}" srcOrd="2" destOrd="0" presId="urn:microsoft.com/office/officeart/2005/8/layout/equation1"/>
    <dgm:cxn modelId="{9B848E48-EAB3-460C-BD1F-DF2EE68289A9}" type="presParOf" srcId="{0553785B-BE8F-40E9-AC9B-C2E7C049AAE1}" destId="{980EC4F7-7784-4E11-B8A5-1B0270A74C8A}" srcOrd="3" destOrd="0" presId="urn:microsoft.com/office/officeart/2005/8/layout/equation1"/>
    <dgm:cxn modelId="{FF87048B-EB86-4F37-A98A-1AE97D596AE2}" type="presParOf" srcId="{0553785B-BE8F-40E9-AC9B-C2E7C049AAE1}" destId="{E55BC87F-D923-47B8-ABAD-2987C4446C17}" srcOrd="4" destOrd="0" presId="urn:microsoft.com/office/officeart/2005/8/layout/equation1"/>
    <dgm:cxn modelId="{8DD041DF-3CD8-490C-A4F7-3B7107086B97}" type="presParOf" srcId="{0553785B-BE8F-40E9-AC9B-C2E7C049AAE1}" destId="{30260E05-ED32-4798-BEA4-6C5A3939FF7D}" srcOrd="5" destOrd="0" presId="urn:microsoft.com/office/officeart/2005/8/layout/equation1"/>
    <dgm:cxn modelId="{18401290-F6C1-4FF5-9BE5-66F353AE23F6}" type="presParOf" srcId="{0553785B-BE8F-40E9-AC9B-C2E7C049AAE1}" destId="{0B1726F6-332A-45F5-8E13-3F9CF91CDBCB}" srcOrd="6" destOrd="0" presId="urn:microsoft.com/office/officeart/2005/8/layout/equation1"/>
    <dgm:cxn modelId="{19FDD3DF-7265-4140-AF63-B4AE7BCAC673}" type="presParOf" srcId="{0553785B-BE8F-40E9-AC9B-C2E7C049AAE1}" destId="{2D145970-20C9-48A6-B867-B1CF4937770E}" srcOrd="7" destOrd="0" presId="urn:microsoft.com/office/officeart/2005/8/layout/equation1"/>
    <dgm:cxn modelId="{3353F732-50DA-45CC-B9E5-F6AF3CE91894}" type="presParOf" srcId="{0553785B-BE8F-40E9-AC9B-C2E7C049AAE1}" destId="{83003E78-2600-4DE2-813F-6D02AE5FA80C}" srcOrd="8" destOrd="0" presId="urn:microsoft.com/office/officeart/2005/8/layout/equation1"/>
    <dgm:cxn modelId="{7C8573E0-6A84-49B3-A10F-79363CC1E405}" type="presParOf" srcId="{0553785B-BE8F-40E9-AC9B-C2E7C049AAE1}" destId="{22EB9A8A-2C20-4200-954F-844C60E68E62}" srcOrd="9" destOrd="0" presId="urn:microsoft.com/office/officeart/2005/8/layout/equation1"/>
    <dgm:cxn modelId="{67539C35-6666-4978-B79D-83EBEC5F6B90}" type="presParOf" srcId="{0553785B-BE8F-40E9-AC9B-C2E7C049AAE1}" destId="{85DAB85D-1E51-4F60-9A62-C9CA7513B79C}" srcOrd="10" destOrd="0" presId="urn:microsoft.com/office/officeart/2005/8/layout/equation1"/>
    <dgm:cxn modelId="{90896ED9-648E-4824-B773-D68B553D36AA}" type="presParOf" srcId="{0553785B-BE8F-40E9-AC9B-C2E7C049AAE1}" destId="{5DF298E3-918F-4EDC-A4FE-3D259EDCAEE4}" srcOrd="11" destOrd="0" presId="urn:microsoft.com/office/officeart/2005/8/layout/equation1"/>
    <dgm:cxn modelId="{096E9B73-9BAB-493F-BBD5-6C959E6ACAF8}" type="presParOf" srcId="{0553785B-BE8F-40E9-AC9B-C2E7C049AAE1}" destId="{9D23B5C8-66AD-480E-BBB0-93B236207A11}" srcOrd="12" destOrd="0" presId="urn:microsoft.com/office/officeart/2005/8/layout/equation1"/>
  </dgm:cxnLst>
  <dgm:bg/>
  <dgm:whole/>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7A80FE-735F-4E34-8ED0-CE29248AF1B2}">
      <dsp:nvSpPr>
        <dsp:cNvPr id="0" name=""/>
        <dsp:cNvSpPr/>
      </dsp:nvSpPr>
      <dsp:spPr>
        <a:xfrm>
          <a:off x="2138441" y="2539663"/>
          <a:ext cx="3238669" cy="1980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kern="1200" dirty="0" smtClean="0">
              <a:solidFill>
                <a:schemeClr val="accent6">
                  <a:lumMod val="50000"/>
                </a:schemeClr>
              </a:solidFill>
              <a:latin typeface="Times New Roman" pitchFamily="18" charset="0"/>
              <a:ea typeface="+mn-ea"/>
              <a:cs typeface="Times New Roman" pitchFamily="18" charset="0"/>
            </a:rPr>
            <a:t>Творча особистість</a:t>
          </a:r>
          <a:endParaRPr lang="ru-RU" sz="2800" b="1" kern="1200" dirty="0">
            <a:solidFill>
              <a:schemeClr val="accent6">
                <a:lumMod val="50000"/>
              </a:schemeClr>
            </a:solidFill>
            <a:latin typeface="Times New Roman" pitchFamily="18" charset="0"/>
            <a:cs typeface="Times New Roman" pitchFamily="18" charset="0"/>
          </a:endParaRPr>
        </a:p>
      </dsp:txBody>
      <dsp:txXfrm>
        <a:off x="2138441" y="2539663"/>
        <a:ext cx="3238669" cy="1980086"/>
      </dsp:txXfrm>
    </dsp:sp>
    <dsp:sp modelId="{4B45943F-4C73-44EA-9B66-22D497235EB2}">
      <dsp:nvSpPr>
        <dsp:cNvPr id="0" name=""/>
        <dsp:cNvSpPr/>
      </dsp:nvSpPr>
      <dsp:spPr>
        <a:xfrm rot="10795425">
          <a:off x="689749" y="3250716"/>
          <a:ext cx="1369017"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88415ACA-C89C-43E3-8176-561A89391795}">
      <dsp:nvSpPr>
        <dsp:cNvPr id="0" name=""/>
        <dsp:cNvSpPr/>
      </dsp:nvSpPr>
      <dsp:spPr>
        <a:xfrm>
          <a:off x="-180757" y="3008223"/>
          <a:ext cx="1741017" cy="1051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Творче мислення</a:t>
          </a:r>
          <a:endParaRPr lang="uk-UA" sz="2000" b="1" kern="1200" dirty="0" smtClean="0">
            <a:solidFill>
              <a:schemeClr val="accent2">
                <a:lumMod val="50000"/>
              </a:schemeClr>
            </a:solidFill>
            <a:latin typeface="Times New Roman" pitchFamily="18" charset="0"/>
            <a:cs typeface="Times New Roman" pitchFamily="18" charset="0"/>
          </a:endParaRPr>
        </a:p>
      </dsp:txBody>
      <dsp:txXfrm>
        <a:off x="-180757" y="3008223"/>
        <a:ext cx="1741017" cy="1051133"/>
      </dsp:txXfrm>
    </dsp:sp>
    <dsp:sp modelId="{8308AD3E-CEE4-4454-8ED3-334065774DE3}">
      <dsp:nvSpPr>
        <dsp:cNvPr id="0" name=""/>
        <dsp:cNvSpPr/>
      </dsp:nvSpPr>
      <dsp:spPr>
        <a:xfrm rot="12768214">
          <a:off x="849849" y="1969628"/>
          <a:ext cx="1850521"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C2D30B0D-3A5B-40B6-BF9C-293700A82A34}">
      <dsp:nvSpPr>
        <dsp:cNvPr id="0" name=""/>
        <dsp:cNvSpPr/>
      </dsp:nvSpPr>
      <dsp:spPr>
        <a:xfrm>
          <a:off x="179282" y="1196097"/>
          <a:ext cx="1636230" cy="1108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Творча уява</a:t>
          </a:r>
          <a:endParaRPr lang="ru-RU" sz="2000" b="1" kern="1200" dirty="0">
            <a:solidFill>
              <a:schemeClr val="accent2">
                <a:lumMod val="50000"/>
              </a:schemeClr>
            </a:solidFill>
            <a:latin typeface="Times New Roman" pitchFamily="18" charset="0"/>
            <a:cs typeface="Times New Roman" pitchFamily="18" charset="0"/>
          </a:endParaRPr>
        </a:p>
      </dsp:txBody>
      <dsp:txXfrm>
        <a:off x="179282" y="1196097"/>
        <a:ext cx="1636230" cy="1108848"/>
      </dsp:txXfrm>
    </dsp:sp>
    <dsp:sp modelId="{543D4E13-620E-428F-9C74-0163590EA725}">
      <dsp:nvSpPr>
        <dsp:cNvPr id="0" name=""/>
        <dsp:cNvSpPr/>
      </dsp:nvSpPr>
      <dsp:spPr>
        <a:xfrm rot="15046975">
          <a:off x="2132067" y="1286165"/>
          <a:ext cx="1884055"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BCF93E7A-1AF8-448F-B10E-49511A9ED5FE}">
      <dsp:nvSpPr>
        <dsp:cNvPr id="0" name=""/>
        <dsp:cNvSpPr/>
      </dsp:nvSpPr>
      <dsp:spPr>
        <a:xfrm>
          <a:off x="1958851" y="124366"/>
          <a:ext cx="1610353" cy="1108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Творча активність</a:t>
          </a:r>
          <a:endParaRPr lang="ru-RU" sz="2000" b="1" kern="1200" dirty="0">
            <a:solidFill>
              <a:schemeClr val="accent2">
                <a:lumMod val="50000"/>
              </a:schemeClr>
            </a:solidFill>
            <a:latin typeface="Times New Roman" pitchFamily="18" charset="0"/>
            <a:cs typeface="Times New Roman" pitchFamily="18" charset="0"/>
          </a:endParaRPr>
        </a:p>
      </dsp:txBody>
      <dsp:txXfrm>
        <a:off x="1958851" y="124366"/>
        <a:ext cx="1610353" cy="1108848"/>
      </dsp:txXfrm>
    </dsp:sp>
    <dsp:sp modelId="{C52B1351-F1D8-46FD-AA80-460BE197AB10}">
      <dsp:nvSpPr>
        <dsp:cNvPr id="0" name=""/>
        <dsp:cNvSpPr/>
      </dsp:nvSpPr>
      <dsp:spPr>
        <a:xfrm rot="17208885">
          <a:off x="3424586" y="1283676"/>
          <a:ext cx="1853334"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ACA52DCA-67E9-4A53-83F4-C0D3B080C40A}">
      <dsp:nvSpPr>
        <dsp:cNvPr id="0" name=""/>
        <dsp:cNvSpPr/>
      </dsp:nvSpPr>
      <dsp:spPr>
        <a:xfrm>
          <a:off x="3717665" y="124366"/>
          <a:ext cx="1803306" cy="1108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Творчий пошук</a:t>
          </a:r>
          <a:endParaRPr lang="ru-RU" sz="2000" b="1" kern="1200" dirty="0">
            <a:solidFill>
              <a:schemeClr val="accent2">
                <a:lumMod val="50000"/>
              </a:schemeClr>
            </a:solidFill>
            <a:latin typeface="Times New Roman" pitchFamily="18" charset="0"/>
            <a:cs typeface="Times New Roman" pitchFamily="18" charset="0"/>
          </a:endParaRPr>
        </a:p>
      </dsp:txBody>
      <dsp:txXfrm>
        <a:off x="3717665" y="124366"/>
        <a:ext cx="1803306" cy="1108848"/>
      </dsp:txXfrm>
    </dsp:sp>
    <dsp:sp modelId="{C5D8CD09-2A55-4065-A31F-FA30E09EA1D6}">
      <dsp:nvSpPr>
        <dsp:cNvPr id="0" name=""/>
        <dsp:cNvSpPr/>
      </dsp:nvSpPr>
      <dsp:spPr>
        <a:xfrm rot="19644324">
          <a:off x="4826100" y="2017897"/>
          <a:ext cx="1709639"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5367DCBC-91A0-47DC-84C5-BE90E19E354A}">
      <dsp:nvSpPr>
        <dsp:cNvPr id="0" name=""/>
        <dsp:cNvSpPr/>
      </dsp:nvSpPr>
      <dsp:spPr>
        <a:xfrm>
          <a:off x="5410816" y="1285151"/>
          <a:ext cx="1980583" cy="1108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Творче спілкування</a:t>
          </a:r>
          <a:endParaRPr lang="ru-RU" sz="2000" b="1" kern="1200" dirty="0">
            <a:solidFill>
              <a:schemeClr val="accent2">
                <a:lumMod val="50000"/>
              </a:schemeClr>
            </a:solidFill>
            <a:latin typeface="Times New Roman" pitchFamily="18" charset="0"/>
            <a:cs typeface="Times New Roman" pitchFamily="18" charset="0"/>
          </a:endParaRPr>
        </a:p>
      </dsp:txBody>
      <dsp:txXfrm>
        <a:off x="5410816" y="1285151"/>
        <a:ext cx="1980583" cy="1108848"/>
      </dsp:txXfrm>
    </dsp:sp>
    <dsp:sp modelId="{5803F53C-5004-45F8-860A-A27D5BAF0E52}">
      <dsp:nvSpPr>
        <dsp:cNvPr id="0" name=""/>
        <dsp:cNvSpPr/>
      </dsp:nvSpPr>
      <dsp:spPr>
        <a:xfrm rot="4781">
          <a:off x="5449512" y="3250762"/>
          <a:ext cx="1244084" cy="5643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7A33276-5B05-4DF2-8C17-A6090CEFF0E0}">
      <dsp:nvSpPr>
        <dsp:cNvPr id="0" name=""/>
        <dsp:cNvSpPr/>
      </dsp:nvSpPr>
      <dsp:spPr>
        <a:xfrm>
          <a:off x="5815034" y="2979365"/>
          <a:ext cx="1757123" cy="11088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uk-UA" sz="2000" b="1" kern="1200" dirty="0" smtClean="0">
              <a:solidFill>
                <a:schemeClr val="accent2">
                  <a:lumMod val="50000"/>
                </a:schemeClr>
              </a:solidFill>
              <a:latin typeface="Times New Roman" pitchFamily="18" charset="0"/>
              <a:ea typeface="+mn-ea"/>
              <a:cs typeface="Times New Roman" pitchFamily="18" charset="0"/>
            </a:rPr>
            <a:t>Творча діяльність</a:t>
          </a:r>
          <a:endParaRPr lang="ru-RU" sz="2000" b="1" kern="1200" dirty="0">
            <a:solidFill>
              <a:schemeClr val="accent2">
                <a:lumMod val="50000"/>
              </a:schemeClr>
            </a:solidFill>
            <a:latin typeface="Times New Roman" pitchFamily="18" charset="0"/>
            <a:cs typeface="Times New Roman" pitchFamily="18" charset="0"/>
          </a:endParaRPr>
        </a:p>
      </dsp:txBody>
      <dsp:txXfrm>
        <a:off x="5815034" y="2979365"/>
        <a:ext cx="1757123" cy="11088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E0DE5-C9F8-499E-AD03-05DB63FB745F}" type="datetimeFigureOut">
              <a:rPr lang="ru-RU" smtClean="0"/>
              <a:pPr/>
              <a:t>26.01.2015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9EB98-CDAE-41D4-922B-2922832B8E8E}" type="slidenum">
              <a:rPr lang="ru-RU" smtClean="0"/>
              <a:pPr/>
              <a:t>‹#›</a:t>
            </a:fld>
            <a:endParaRPr lang="ru-RU"/>
          </a:p>
        </p:txBody>
      </p:sp>
    </p:spTree>
    <p:extLst>
      <p:ext uri="{BB962C8B-B14F-4D97-AF65-F5344CB8AC3E}">
        <p14:creationId xmlns="" xmlns:p14="http://schemas.microsoft.com/office/powerpoint/2010/main" val="188678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20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Сковорода</a:t>
            </a:r>
          </a:p>
          <a:p>
            <a:r>
              <a:rPr lang="uk-UA" dirty="0" smtClean="0"/>
              <a:t>Мудрий, талановитий</a:t>
            </a:r>
          </a:p>
          <a:p>
            <a:r>
              <a:rPr lang="uk-UA" dirty="0" smtClean="0"/>
              <a:t>Мандрував, співав, писав</a:t>
            </a:r>
          </a:p>
          <a:p>
            <a:r>
              <a:rPr lang="uk-UA" dirty="0" smtClean="0"/>
              <a:t>Став першим </a:t>
            </a:r>
            <a:r>
              <a:rPr lang="uk-UA" dirty="0" err="1" smtClean="0"/>
              <a:t>укр</a:t>
            </a:r>
            <a:r>
              <a:rPr lang="uk-UA" dirty="0" smtClean="0"/>
              <a:t> байкарем</a:t>
            </a:r>
          </a:p>
          <a:p>
            <a:r>
              <a:rPr lang="uk-UA" dirty="0" smtClean="0"/>
              <a:t>Філософ</a:t>
            </a:r>
          </a:p>
          <a:p>
            <a:r>
              <a:rPr lang="uk-UA" dirty="0" smtClean="0"/>
              <a:t>Праця</a:t>
            </a:r>
          </a:p>
          <a:p>
            <a:r>
              <a:rPr lang="uk-UA" dirty="0" smtClean="0"/>
              <a:t>Корисна, цікава</a:t>
            </a:r>
          </a:p>
          <a:p>
            <a:r>
              <a:rPr lang="uk-UA" dirty="0" smtClean="0"/>
              <a:t>Привчає, виконує, зближує</a:t>
            </a:r>
          </a:p>
          <a:p>
            <a:r>
              <a:rPr lang="uk-UA" dirty="0" smtClean="0"/>
              <a:t>Робить нас всіх працьовитими</a:t>
            </a:r>
          </a:p>
          <a:p>
            <a:r>
              <a:rPr lang="uk-UA" dirty="0" smtClean="0"/>
              <a:t>результативність</a:t>
            </a:r>
          </a:p>
          <a:p>
            <a:r>
              <a:rPr lang="uk-UA" dirty="0" smtClean="0"/>
              <a:t>Франко</a:t>
            </a:r>
          </a:p>
          <a:p>
            <a:r>
              <a:rPr lang="uk-UA" dirty="0" smtClean="0"/>
              <a:t>Розумний, кмітливий</a:t>
            </a:r>
          </a:p>
          <a:p>
            <a:r>
              <a:rPr lang="uk-UA" dirty="0" smtClean="0"/>
              <a:t>Вчився, працював,творив</a:t>
            </a:r>
          </a:p>
          <a:p>
            <a:r>
              <a:rPr lang="uk-UA" dirty="0" smtClean="0"/>
              <a:t>Франко буде славитися у віках.</a:t>
            </a:r>
          </a:p>
          <a:p>
            <a:r>
              <a:rPr lang="uk-UA" dirty="0" smtClean="0"/>
              <a:t>Каменяр.</a:t>
            </a:r>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23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Євгеній</a:t>
            </a:r>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24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Марійка</a:t>
            </a:r>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30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r>
              <a:rPr lang="uk-UA" sz="1200" b="1" kern="1200" dirty="0" smtClean="0">
                <a:solidFill>
                  <a:schemeClr val="tx1"/>
                </a:solidFill>
                <a:latin typeface="+mn-lt"/>
                <a:ea typeface="+mn-ea"/>
                <a:cs typeface="+mn-cs"/>
              </a:rPr>
              <a:t>Список використаної літератури</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1. </a:t>
            </a:r>
            <a:r>
              <a:rPr lang="uk-UA" sz="1200" kern="1200" dirty="0" err="1" smtClean="0">
                <a:solidFill>
                  <a:schemeClr val="tx1"/>
                </a:solidFill>
                <a:latin typeface="+mn-lt"/>
                <a:ea typeface="+mn-ea"/>
                <a:cs typeface="+mn-cs"/>
              </a:rPr>
              <a:t>Вєліканова</a:t>
            </a:r>
            <a:r>
              <a:rPr lang="uk-UA" sz="1200" kern="1200" dirty="0" smtClean="0">
                <a:solidFill>
                  <a:schemeClr val="tx1"/>
                </a:solidFill>
                <a:latin typeface="+mn-lt"/>
                <a:ea typeface="+mn-ea"/>
                <a:cs typeface="+mn-cs"/>
              </a:rPr>
              <a:t> А.  Обдаровані діти – хто вони? / А.</a:t>
            </a:r>
            <a:r>
              <a:rPr lang="uk-UA" sz="1200" kern="1200" dirty="0" err="1" smtClean="0">
                <a:solidFill>
                  <a:schemeClr val="tx1"/>
                </a:solidFill>
                <a:latin typeface="+mn-lt"/>
                <a:ea typeface="+mn-ea"/>
                <a:cs typeface="+mn-cs"/>
              </a:rPr>
              <a:t>Вєліканова</a:t>
            </a:r>
            <a:r>
              <a:rPr lang="uk-UA" sz="1200" kern="1200" dirty="0" smtClean="0">
                <a:solidFill>
                  <a:schemeClr val="tx1"/>
                </a:solidFill>
                <a:latin typeface="+mn-lt"/>
                <a:ea typeface="+mn-ea"/>
                <a:cs typeface="+mn-cs"/>
              </a:rPr>
              <a:t> // Психолог. – 2</a:t>
            </a:r>
            <a:r>
              <a:rPr lang="ru-RU" sz="1200" kern="1200" dirty="0" smtClean="0">
                <a:solidFill>
                  <a:schemeClr val="tx1"/>
                </a:solidFill>
                <a:latin typeface="+mn-lt"/>
                <a:ea typeface="+mn-ea"/>
                <a:cs typeface="+mn-cs"/>
              </a:rPr>
              <a:t>006. –  №42. – С. 18-21.</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2. </a:t>
            </a:r>
            <a:r>
              <a:rPr lang="ru-RU" sz="1200" kern="1200" dirty="0" err="1" smtClean="0">
                <a:solidFill>
                  <a:schemeClr val="tx1"/>
                </a:solidFill>
                <a:latin typeface="+mn-lt"/>
                <a:ea typeface="+mn-ea"/>
                <a:cs typeface="+mn-cs"/>
              </a:rPr>
              <a:t>Єфімова</a:t>
            </a:r>
            <a:r>
              <a:rPr lang="ru-RU" sz="1200" kern="1200" dirty="0" smtClean="0">
                <a:solidFill>
                  <a:schemeClr val="tx1"/>
                </a:solidFill>
                <a:latin typeface="+mn-lt"/>
                <a:ea typeface="+mn-ea"/>
                <a:cs typeface="+mn-cs"/>
              </a:rPr>
              <a:t> І.   </a:t>
            </a:r>
            <a:r>
              <a:rPr lang="ru-RU" sz="1200" kern="1200" dirty="0" err="1" smtClean="0">
                <a:solidFill>
                  <a:schemeClr val="tx1"/>
                </a:solidFill>
                <a:latin typeface="+mn-lt"/>
                <a:ea typeface="+mn-ea"/>
                <a:cs typeface="+mn-cs"/>
              </a:rPr>
              <a:t>Педагогічна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технологія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Створення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ситуації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успіху</a:t>
            </a:r>
            <a:r>
              <a:rPr lang="ru-RU" sz="1200" kern="1200" dirty="0" smtClean="0">
                <a:solidFill>
                  <a:schemeClr val="tx1"/>
                </a:solidFill>
                <a:latin typeface="+mn-lt"/>
                <a:ea typeface="+mn-ea"/>
                <a:cs typeface="+mn-cs"/>
              </a:rPr>
              <a:t>" та </a:t>
            </a:r>
            <a:r>
              <a:rPr lang="ru-RU" sz="1200" kern="1200" dirty="0" err="1" smtClean="0">
                <a:solidFill>
                  <a:schemeClr val="tx1"/>
                </a:solidFill>
                <a:latin typeface="+mn-lt"/>
                <a:ea typeface="+mn-ea"/>
                <a:cs typeface="+mn-cs"/>
              </a:rPr>
              <a:t>інтерактивні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методи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перевірки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знань</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І.Єфімова</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Українська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мова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література</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школі</a:t>
            </a:r>
            <a:r>
              <a:rPr lang="ru-RU" sz="1200" kern="1200" dirty="0" smtClean="0">
                <a:solidFill>
                  <a:schemeClr val="tx1"/>
                </a:solidFill>
                <a:latin typeface="+mn-lt"/>
                <a:ea typeface="+mn-ea"/>
                <a:cs typeface="+mn-cs"/>
              </a:rPr>
              <a:t>. – 2009. – №20. – С.22.</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3. </a:t>
            </a:r>
            <a:r>
              <a:rPr lang="ru-RU" sz="1200" kern="1200" dirty="0" err="1" smtClean="0">
                <a:solidFill>
                  <a:schemeClr val="tx1"/>
                </a:solidFill>
                <a:latin typeface="+mn-lt"/>
                <a:ea typeface="+mn-ea"/>
                <a:cs typeface="+mn-cs"/>
              </a:rPr>
              <a:t>Заболотний</a:t>
            </a:r>
            <a:r>
              <a:rPr lang="ru-RU" sz="1200" kern="1200" dirty="0" smtClean="0">
                <a:solidFill>
                  <a:schemeClr val="tx1"/>
                </a:solidFill>
                <a:latin typeface="+mn-lt"/>
                <a:ea typeface="+mn-ea"/>
                <a:cs typeface="+mn-cs"/>
              </a:rPr>
              <a:t>  О.В. Як </a:t>
            </a:r>
            <a:r>
              <a:rPr lang="ru-RU" sz="1200" kern="1200" dirty="0" err="1" smtClean="0">
                <a:solidFill>
                  <a:schemeClr val="tx1"/>
                </a:solidFill>
                <a:latin typeface="+mn-lt"/>
                <a:ea typeface="+mn-ea"/>
                <a:cs typeface="+mn-cs"/>
              </a:rPr>
              <a:t>знаходити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знання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Організація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науково-пошукової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дослідницької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діяльності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учнівської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молоді</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О.В.Заболотний</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Українська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мова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й</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література</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середніх</a:t>
            </a:r>
            <a:r>
              <a:rPr lang="ru-RU" sz="1200" kern="1200" dirty="0" smtClean="0">
                <a:solidFill>
                  <a:schemeClr val="tx1"/>
                </a:solidFill>
                <a:latin typeface="+mn-lt"/>
                <a:ea typeface="+mn-ea"/>
                <a:cs typeface="+mn-cs"/>
              </a:rPr>
              <a:t> школах,  </a:t>
            </a:r>
            <a:r>
              <a:rPr lang="ru-RU" sz="1200" kern="1200" dirty="0" err="1" smtClean="0">
                <a:solidFill>
                  <a:schemeClr val="tx1"/>
                </a:solidFill>
                <a:latin typeface="+mn-lt"/>
                <a:ea typeface="+mn-ea"/>
                <a:cs typeface="+mn-cs"/>
              </a:rPr>
              <a:t>ліцеях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гімназіях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колегіумах</a:t>
            </a:r>
            <a:r>
              <a:rPr lang="ru-RU" sz="1200" kern="1200" dirty="0" smtClean="0">
                <a:solidFill>
                  <a:schemeClr val="tx1"/>
                </a:solidFill>
                <a:latin typeface="+mn-lt"/>
                <a:ea typeface="+mn-ea"/>
                <a:cs typeface="+mn-cs"/>
              </a:rPr>
              <a:t>. – 2003.– №2. – С.94-106.</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4. </a:t>
            </a:r>
            <a:r>
              <a:rPr lang="ru-RU" sz="1200" kern="1200" dirty="0" err="1" smtClean="0">
                <a:solidFill>
                  <a:schemeClr val="tx1"/>
                </a:solidFill>
                <a:latin typeface="+mn-lt"/>
                <a:ea typeface="+mn-ea"/>
                <a:cs typeface="+mn-cs"/>
              </a:rPr>
              <a:t>Іванова</a:t>
            </a:r>
            <a:r>
              <a:rPr lang="ru-RU" sz="1200" kern="1200" dirty="0" smtClean="0">
                <a:solidFill>
                  <a:schemeClr val="tx1"/>
                </a:solidFill>
                <a:latin typeface="+mn-lt"/>
                <a:ea typeface="+mn-ea"/>
                <a:cs typeface="+mn-cs"/>
              </a:rPr>
              <a:t> Л.І. Школа та </a:t>
            </a:r>
            <a:r>
              <a:rPr lang="ru-RU" sz="1200" kern="1200" dirty="0" err="1" smtClean="0">
                <a:solidFill>
                  <a:schemeClr val="tx1"/>
                </a:solidFill>
                <a:latin typeface="+mn-lt"/>
                <a:ea typeface="+mn-ea"/>
                <a:cs typeface="+mn-cs"/>
              </a:rPr>
              <a:t>шкільний</a:t>
            </a:r>
            <a:r>
              <a:rPr lang="ru-RU" sz="1200" kern="1200" dirty="0" smtClean="0">
                <a:solidFill>
                  <a:schemeClr val="tx1"/>
                </a:solidFill>
                <a:latin typeface="+mn-lt"/>
                <a:ea typeface="+mn-ea"/>
                <a:cs typeface="+mn-cs"/>
              </a:rPr>
              <a:t> учитель в </a:t>
            </a:r>
            <a:r>
              <a:rPr lang="ru-RU" sz="1200" kern="1200" dirty="0" err="1" smtClean="0">
                <a:solidFill>
                  <a:schemeClr val="tx1"/>
                </a:solidFill>
                <a:latin typeface="+mn-lt"/>
                <a:ea typeface="+mn-ea"/>
                <a:cs typeface="+mn-cs"/>
              </a:rPr>
              <a:t>системі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Малої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академії</a:t>
            </a:r>
            <a:r>
              <a:rPr lang="ru-RU" sz="1200" kern="1200" dirty="0" smtClean="0">
                <a:solidFill>
                  <a:schemeClr val="tx1"/>
                </a:solidFill>
                <a:latin typeface="+mn-lt"/>
                <a:ea typeface="+mn-ea"/>
                <a:cs typeface="+mn-cs"/>
              </a:rPr>
              <a:t> наук / </a:t>
            </a:r>
            <a:r>
              <a:rPr lang="ru-RU" sz="1200" kern="1200" dirty="0" err="1" smtClean="0">
                <a:solidFill>
                  <a:schemeClr val="tx1"/>
                </a:solidFill>
                <a:latin typeface="+mn-lt"/>
                <a:ea typeface="+mn-ea"/>
                <a:cs typeface="+mn-cs"/>
              </a:rPr>
              <a:t>Л.І.Іванова</a:t>
            </a:r>
            <a:r>
              <a:rPr lang="ru-RU" sz="1200" kern="1200" dirty="0" smtClean="0">
                <a:solidFill>
                  <a:schemeClr val="tx1"/>
                </a:solidFill>
                <a:latin typeface="+mn-lt"/>
                <a:ea typeface="+mn-ea"/>
                <a:cs typeface="+mn-cs"/>
              </a:rPr>
              <a:t> // Завучу. Усе для </a:t>
            </a:r>
            <a:r>
              <a:rPr lang="ru-RU" sz="1200" kern="1200" dirty="0" err="1" smtClean="0">
                <a:solidFill>
                  <a:schemeClr val="tx1"/>
                </a:solidFill>
                <a:latin typeface="+mn-lt"/>
                <a:ea typeface="+mn-ea"/>
                <a:cs typeface="+mn-cs"/>
              </a:rPr>
              <a:t>роботи</a:t>
            </a:r>
            <a:r>
              <a:rPr lang="ru-RU" sz="1200" kern="1200" dirty="0" smtClean="0">
                <a:solidFill>
                  <a:schemeClr val="tx1"/>
                </a:solidFill>
                <a:latin typeface="+mn-lt"/>
                <a:ea typeface="+mn-ea"/>
                <a:cs typeface="+mn-cs"/>
              </a:rPr>
              <a:t>. – 2009. – №7. – С.13-16.</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5. </a:t>
            </a:r>
            <a:r>
              <a:rPr lang="ru-RU" sz="1200" kern="1200" dirty="0" err="1" smtClean="0">
                <a:solidFill>
                  <a:schemeClr val="tx1"/>
                </a:solidFill>
                <a:latin typeface="+mn-lt"/>
                <a:ea typeface="+mn-ea"/>
                <a:cs typeface="+mn-cs"/>
              </a:rPr>
              <a:t>Комісарова</a:t>
            </a:r>
            <a:r>
              <a:rPr lang="ru-RU" sz="1200" kern="1200" dirty="0" smtClean="0">
                <a:solidFill>
                  <a:schemeClr val="tx1"/>
                </a:solidFill>
                <a:latin typeface="+mn-lt"/>
                <a:ea typeface="+mn-ea"/>
                <a:cs typeface="+mn-cs"/>
              </a:rPr>
              <a:t> С. Робота </a:t>
            </a:r>
            <a:r>
              <a:rPr lang="ru-RU" sz="1200" kern="1200" dirty="0" err="1" smtClean="0">
                <a:solidFill>
                  <a:schemeClr val="tx1"/>
                </a:solidFill>
                <a:latin typeface="+mn-lt"/>
                <a:ea typeface="+mn-ea"/>
                <a:cs typeface="+mn-cs"/>
              </a:rPr>
              <a:t>з</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обдарованими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дітьми</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С.Комісарова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Д.Ведмеденко</a:t>
            </a:r>
            <a:r>
              <a:rPr lang="ru-RU" sz="1200" kern="1200" dirty="0" smtClean="0">
                <a:solidFill>
                  <a:schemeClr val="tx1"/>
                </a:solidFill>
                <a:latin typeface="+mn-lt"/>
                <a:ea typeface="+mn-ea"/>
                <a:cs typeface="+mn-cs"/>
              </a:rPr>
              <a:t>, М. </a:t>
            </a:r>
            <a:r>
              <a:rPr lang="ru-RU" sz="1200" kern="1200" dirty="0" err="1" smtClean="0">
                <a:solidFill>
                  <a:schemeClr val="tx1"/>
                </a:solidFill>
                <a:latin typeface="+mn-lt"/>
                <a:ea typeface="+mn-ea"/>
                <a:cs typeface="+mn-cs"/>
              </a:rPr>
              <a:t>Білогірна</a:t>
            </a:r>
            <a:r>
              <a:rPr lang="ru-RU" sz="1200" kern="1200" dirty="0" smtClean="0">
                <a:solidFill>
                  <a:schemeClr val="tx1"/>
                </a:solidFill>
                <a:latin typeface="+mn-lt"/>
                <a:ea typeface="+mn-ea"/>
                <a:cs typeface="+mn-cs"/>
              </a:rPr>
              <a:t>  // Психолог. – 20</a:t>
            </a:r>
            <a:r>
              <a:rPr lang="uk-UA" sz="1200" kern="1200" dirty="0" smtClean="0">
                <a:solidFill>
                  <a:schemeClr val="tx1"/>
                </a:solidFill>
                <a:latin typeface="+mn-lt"/>
                <a:ea typeface="+mn-ea"/>
                <a:cs typeface="+mn-cs"/>
              </a:rPr>
              <a:t>10</a:t>
            </a:r>
            <a:r>
              <a:rPr lang="ru-RU" sz="1200" kern="1200" dirty="0" smtClean="0">
                <a:solidFill>
                  <a:schemeClr val="tx1"/>
                </a:solidFill>
                <a:latin typeface="+mn-lt"/>
                <a:ea typeface="+mn-ea"/>
                <a:cs typeface="+mn-cs"/>
              </a:rPr>
              <a:t>. –  №25-28. – С.57-81.</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6. </a:t>
            </a:r>
            <a:r>
              <a:rPr lang="ru-RU" sz="1200" kern="1200" dirty="0" err="1" smtClean="0">
                <a:solidFill>
                  <a:schemeClr val="tx1"/>
                </a:solidFill>
                <a:latin typeface="+mn-lt"/>
                <a:ea typeface="+mn-ea"/>
                <a:cs typeface="+mn-cs"/>
              </a:rPr>
              <a:t>Лоткова</a:t>
            </a:r>
            <a:r>
              <a:rPr lang="ru-RU" sz="1200" kern="1200" dirty="0" smtClean="0">
                <a:solidFill>
                  <a:schemeClr val="tx1"/>
                </a:solidFill>
                <a:latin typeface="+mn-lt"/>
                <a:ea typeface="+mn-ea"/>
                <a:cs typeface="+mn-cs"/>
              </a:rPr>
              <a:t> І.В.  </a:t>
            </a:r>
            <a:r>
              <a:rPr lang="ru-RU" sz="1200" kern="1200" dirty="0" err="1" smtClean="0">
                <a:solidFill>
                  <a:schemeClr val="tx1"/>
                </a:solidFill>
                <a:latin typeface="+mn-lt"/>
                <a:ea typeface="+mn-ea"/>
                <a:cs typeface="+mn-cs"/>
              </a:rPr>
              <a:t>Плекаймо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обдарованість</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І.В.Лоткова</a:t>
            </a:r>
            <a:r>
              <a:rPr lang="ru-RU" sz="1200" kern="1200" dirty="0" smtClean="0">
                <a:solidFill>
                  <a:schemeClr val="tx1"/>
                </a:solidFill>
                <a:latin typeface="+mn-lt"/>
                <a:ea typeface="+mn-ea"/>
                <a:cs typeface="+mn-cs"/>
              </a:rPr>
              <a:t> // Завучу. Усе для </a:t>
            </a:r>
            <a:r>
              <a:rPr lang="ru-RU" sz="1200" kern="1200" dirty="0" err="1" smtClean="0">
                <a:solidFill>
                  <a:schemeClr val="tx1"/>
                </a:solidFill>
                <a:latin typeface="+mn-lt"/>
                <a:ea typeface="+mn-ea"/>
                <a:cs typeface="+mn-cs"/>
              </a:rPr>
              <a:t>роботи</a:t>
            </a:r>
            <a:r>
              <a:rPr lang="ru-RU" sz="1200" kern="1200" dirty="0" smtClean="0">
                <a:solidFill>
                  <a:schemeClr val="tx1"/>
                </a:solidFill>
                <a:latin typeface="+mn-lt"/>
                <a:ea typeface="+mn-ea"/>
                <a:cs typeface="+mn-cs"/>
              </a:rPr>
              <a:t>. – 2009. – №11-12.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7. </a:t>
            </a:r>
            <a:r>
              <a:rPr lang="ru-RU" sz="1200" kern="1200" dirty="0" err="1" smtClean="0">
                <a:solidFill>
                  <a:schemeClr val="tx1"/>
                </a:solidFill>
                <a:latin typeface="+mn-lt"/>
                <a:ea typeface="+mn-ea"/>
                <a:cs typeface="+mn-cs"/>
              </a:rPr>
              <a:t>Нижник</a:t>
            </a:r>
            <a:r>
              <a:rPr lang="ru-RU" sz="1200" kern="1200" dirty="0" smtClean="0">
                <a:solidFill>
                  <a:schemeClr val="tx1"/>
                </a:solidFill>
                <a:latin typeface="+mn-lt"/>
                <a:ea typeface="+mn-ea"/>
                <a:cs typeface="+mn-cs"/>
              </a:rPr>
              <a:t> Г. </a:t>
            </a:r>
            <a:r>
              <a:rPr lang="ru-RU" sz="1200" kern="1200" dirty="0" err="1" smtClean="0">
                <a:solidFill>
                  <a:schemeClr val="tx1"/>
                </a:solidFill>
                <a:latin typeface="+mn-lt"/>
                <a:ea typeface="+mn-ea"/>
                <a:cs typeface="+mn-cs"/>
              </a:rPr>
              <a:t>Авторська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корекційно-розвивальна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програма</a:t>
            </a:r>
            <a:r>
              <a:rPr lang="ru-RU" sz="1200" kern="1200" dirty="0" smtClean="0">
                <a:solidFill>
                  <a:schemeClr val="tx1"/>
                </a:solidFill>
                <a:latin typeface="+mn-lt"/>
                <a:ea typeface="+mn-ea"/>
                <a:cs typeface="+mn-cs"/>
              </a:rPr>
              <a:t>  для </a:t>
            </a:r>
            <a:r>
              <a:rPr lang="ru-RU" sz="1200" kern="1200" dirty="0" err="1" smtClean="0">
                <a:solidFill>
                  <a:schemeClr val="tx1"/>
                </a:solidFill>
                <a:latin typeface="+mn-lt"/>
                <a:ea typeface="+mn-ea"/>
                <a:cs typeface="+mn-cs"/>
              </a:rPr>
              <a:t>обдарованих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дітей</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Г.Нижник</a:t>
            </a:r>
            <a:r>
              <a:rPr lang="ru-RU" sz="1200" kern="1200" dirty="0" smtClean="0">
                <a:solidFill>
                  <a:schemeClr val="tx1"/>
                </a:solidFill>
                <a:latin typeface="+mn-lt"/>
                <a:ea typeface="+mn-ea"/>
                <a:cs typeface="+mn-cs"/>
              </a:rPr>
              <a:t>, Н.Барабаш, </a:t>
            </a:r>
            <a:r>
              <a:rPr lang="ru-RU" sz="1200" kern="1200" dirty="0" err="1" smtClean="0">
                <a:solidFill>
                  <a:schemeClr val="tx1"/>
                </a:solidFill>
                <a:latin typeface="+mn-lt"/>
                <a:ea typeface="+mn-ea"/>
                <a:cs typeface="+mn-cs"/>
              </a:rPr>
              <a:t>О.Куравський</a:t>
            </a:r>
            <a:r>
              <a:rPr lang="ru-RU" sz="1200" kern="1200" dirty="0" smtClean="0">
                <a:solidFill>
                  <a:schemeClr val="tx1"/>
                </a:solidFill>
                <a:latin typeface="+mn-lt"/>
                <a:ea typeface="+mn-ea"/>
                <a:cs typeface="+mn-cs"/>
              </a:rPr>
              <a:t> // Психолог. – 2006.  №25-28.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8. </a:t>
            </a:r>
            <a:r>
              <a:rPr lang="ru-RU" sz="1200" kern="1200" dirty="0" err="1" smtClean="0">
                <a:solidFill>
                  <a:schemeClr val="tx1"/>
                </a:solidFill>
                <a:latin typeface="+mn-lt"/>
                <a:ea typeface="+mn-ea"/>
                <a:cs typeface="+mn-cs"/>
              </a:rPr>
              <a:t>Остапчук</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Обдаровані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Які</a:t>
            </a:r>
            <a:r>
              <a:rPr lang="ru-RU" sz="1200" kern="1200" dirty="0" smtClean="0">
                <a:solidFill>
                  <a:schemeClr val="tx1"/>
                </a:solidFill>
                <a:latin typeface="+mn-lt"/>
                <a:ea typeface="+mn-ea"/>
                <a:cs typeface="+mn-cs"/>
              </a:rPr>
              <a:t> вони?  / </a:t>
            </a:r>
            <a:r>
              <a:rPr lang="ru-RU" sz="1200" kern="1200" dirty="0" err="1" smtClean="0">
                <a:solidFill>
                  <a:schemeClr val="tx1"/>
                </a:solidFill>
                <a:latin typeface="+mn-lt"/>
                <a:ea typeface="+mn-ea"/>
                <a:cs typeface="+mn-cs"/>
              </a:rPr>
              <a:t>В.Остапчук</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Шкільний</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світ</a:t>
            </a:r>
            <a:r>
              <a:rPr lang="ru-RU" sz="1200" kern="1200" dirty="0" smtClean="0">
                <a:solidFill>
                  <a:schemeClr val="tx1"/>
                </a:solidFill>
                <a:latin typeface="+mn-lt"/>
                <a:ea typeface="+mn-ea"/>
                <a:cs typeface="+mn-cs"/>
              </a:rPr>
              <a:t>. – 2009. –  №19. – С.9-10.</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9. </a:t>
            </a:r>
            <a:r>
              <a:rPr lang="ru-RU" sz="1200" kern="1200" dirty="0" err="1" smtClean="0">
                <a:solidFill>
                  <a:schemeClr val="tx1"/>
                </a:solidFill>
                <a:latin typeface="+mn-lt"/>
                <a:ea typeface="+mn-ea"/>
                <a:cs typeface="+mn-cs"/>
              </a:rPr>
              <a:t>Сорич</a:t>
            </a:r>
            <a:r>
              <a:rPr lang="ru-RU" sz="1200" kern="1200" dirty="0" smtClean="0">
                <a:solidFill>
                  <a:schemeClr val="tx1"/>
                </a:solidFill>
                <a:latin typeface="+mn-lt"/>
                <a:ea typeface="+mn-ea"/>
                <a:cs typeface="+mn-cs"/>
              </a:rPr>
              <a:t> І. </a:t>
            </a:r>
            <a:r>
              <a:rPr lang="ru-RU" sz="1200" kern="1200" dirty="0" err="1" smtClean="0">
                <a:solidFill>
                  <a:schemeClr val="tx1"/>
                </a:solidFill>
                <a:latin typeface="+mn-lt"/>
                <a:ea typeface="+mn-ea"/>
                <a:cs typeface="+mn-cs"/>
              </a:rPr>
              <a:t>Організація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роботи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із</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обдарованими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дітьми</a:t>
            </a:r>
            <a:r>
              <a:rPr lang="ru-RU" sz="1200" kern="1200" dirty="0" smtClean="0">
                <a:solidFill>
                  <a:schemeClr val="tx1"/>
                </a:solidFill>
                <a:latin typeface="+mn-lt"/>
                <a:ea typeface="+mn-ea"/>
                <a:cs typeface="+mn-cs"/>
              </a:rPr>
              <a:t> у </a:t>
            </a:r>
            <a:r>
              <a:rPr lang="ru-RU" sz="1200" kern="1200" dirty="0" err="1" smtClean="0">
                <a:solidFill>
                  <a:schemeClr val="tx1"/>
                </a:solidFill>
                <a:latin typeface="+mn-lt"/>
                <a:ea typeface="+mn-ea"/>
                <a:cs typeface="+mn-cs"/>
              </a:rPr>
              <a:t>навчальних</a:t>
            </a:r>
            <a:r>
              <a:rPr lang="ru-RU" sz="1200" kern="1200" dirty="0" smtClean="0">
                <a:solidFill>
                  <a:schemeClr val="tx1"/>
                </a:solidFill>
                <a:latin typeface="+mn-lt"/>
                <a:ea typeface="+mn-ea"/>
                <a:cs typeface="+mn-cs"/>
              </a:rPr>
              <a:t> закладах / </a:t>
            </a:r>
            <a:r>
              <a:rPr lang="ru-RU" sz="1200" kern="1200" dirty="0" err="1" smtClean="0">
                <a:solidFill>
                  <a:schemeClr val="tx1"/>
                </a:solidFill>
                <a:latin typeface="+mn-lt"/>
                <a:ea typeface="+mn-ea"/>
                <a:cs typeface="+mn-cs"/>
              </a:rPr>
              <a:t>І.Сорич</a:t>
            </a:r>
            <a:r>
              <a:rPr lang="ru-RU" sz="1200" kern="1200" dirty="0" smtClean="0">
                <a:solidFill>
                  <a:schemeClr val="tx1"/>
                </a:solidFill>
                <a:latin typeface="+mn-lt"/>
                <a:ea typeface="+mn-ea"/>
                <a:cs typeface="+mn-cs"/>
              </a:rPr>
              <a:t> // Психолог. – 2006. – №25-28.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10. </a:t>
            </a:r>
            <a:r>
              <a:rPr lang="ru-RU" sz="1200" kern="1200" dirty="0" err="1" smtClean="0">
                <a:solidFill>
                  <a:schemeClr val="tx1"/>
                </a:solidFill>
                <a:latin typeface="+mn-lt"/>
                <a:ea typeface="+mn-ea"/>
                <a:cs typeface="+mn-cs"/>
              </a:rPr>
              <a:t>Таїна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обдарованості</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практико-зорієнтований</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збірник</a:t>
            </a:r>
            <a:r>
              <a:rPr lang="ru-RU" sz="1200" kern="1200" dirty="0" smtClean="0">
                <a:solidFill>
                  <a:schemeClr val="tx1"/>
                </a:solidFill>
                <a:latin typeface="+mn-lt"/>
                <a:ea typeface="+mn-ea"/>
                <a:cs typeface="+mn-cs"/>
              </a:rPr>
              <a:t> на </a:t>
            </a:r>
            <a:r>
              <a:rPr lang="ru-RU" sz="1200" kern="1200" dirty="0" err="1" smtClean="0">
                <a:solidFill>
                  <a:schemeClr val="tx1"/>
                </a:solidFill>
                <a:latin typeface="+mn-lt"/>
                <a:ea typeface="+mn-ea"/>
                <a:cs typeface="+mn-cs"/>
              </a:rPr>
              <a:t>допомогу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тим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хто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працює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із</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обдарованими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дітьми</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укладач</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Заболотний</a:t>
            </a:r>
            <a:r>
              <a:rPr lang="ru-RU" sz="1200" kern="1200" dirty="0" smtClean="0">
                <a:solidFill>
                  <a:schemeClr val="tx1"/>
                </a:solidFill>
                <a:latin typeface="+mn-lt"/>
                <a:ea typeface="+mn-ea"/>
                <a:cs typeface="+mn-cs"/>
              </a:rPr>
              <a:t> О.В.; за </a:t>
            </a:r>
            <a:r>
              <a:rPr lang="ru-RU" sz="1200" kern="1200" dirty="0" err="1" smtClean="0">
                <a:solidFill>
                  <a:schemeClr val="tx1"/>
                </a:solidFill>
                <a:latin typeface="+mn-lt"/>
                <a:ea typeface="+mn-ea"/>
                <a:cs typeface="+mn-cs"/>
              </a:rPr>
              <a:t>заг</a:t>
            </a:r>
            <a:r>
              <a:rPr lang="ru-RU" sz="1200" kern="1200" dirty="0" smtClean="0">
                <a:solidFill>
                  <a:schemeClr val="tx1"/>
                </a:solidFill>
                <a:latin typeface="+mn-lt"/>
                <a:ea typeface="+mn-ea"/>
                <a:cs typeface="+mn-cs"/>
              </a:rPr>
              <a:t>. ред. </a:t>
            </a:r>
            <a:r>
              <a:rPr lang="ru-RU" sz="1200" kern="1200" dirty="0" err="1" smtClean="0">
                <a:solidFill>
                  <a:schemeClr val="tx1"/>
                </a:solidFill>
                <a:latin typeface="+mn-lt"/>
                <a:ea typeface="+mn-ea"/>
                <a:cs typeface="+mn-cs"/>
              </a:rPr>
              <a:t>Клокар</a:t>
            </a:r>
            <a:r>
              <a:rPr lang="ru-RU" sz="1200" kern="1200" dirty="0" smtClean="0">
                <a:solidFill>
                  <a:schemeClr val="tx1"/>
                </a:solidFill>
                <a:latin typeface="+mn-lt"/>
                <a:ea typeface="+mn-ea"/>
                <a:cs typeface="+mn-cs"/>
              </a:rPr>
              <a:t> Н.І. – </a:t>
            </a:r>
            <a:r>
              <a:rPr lang="ru-RU" sz="1200" kern="1200" dirty="0" err="1" smtClean="0">
                <a:solidFill>
                  <a:schemeClr val="tx1"/>
                </a:solidFill>
                <a:latin typeface="+mn-lt"/>
                <a:ea typeface="+mn-ea"/>
                <a:cs typeface="+mn-cs"/>
              </a:rPr>
              <a:t>Біла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Церква</a:t>
            </a:r>
            <a:r>
              <a:rPr lang="ru-RU" sz="1200" kern="1200" dirty="0" smtClean="0">
                <a:solidFill>
                  <a:schemeClr val="tx1"/>
                </a:solidFill>
                <a:latin typeface="+mn-lt"/>
                <a:ea typeface="+mn-ea"/>
                <a:cs typeface="+mn-cs"/>
              </a:rPr>
              <a:t>: КОІПОПК, 2005. – 160 с.</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11. </a:t>
            </a:r>
            <a:r>
              <a:rPr lang="ru-RU" sz="1200" kern="1200" dirty="0" err="1" smtClean="0">
                <a:solidFill>
                  <a:schemeClr val="tx1"/>
                </a:solidFill>
                <a:latin typeface="+mn-lt"/>
                <a:ea typeface="+mn-ea"/>
                <a:cs typeface="+mn-cs"/>
              </a:rPr>
              <a:t>Тімченко</a:t>
            </a:r>
            <a:r>
              <a:rPr lang="ru-RU" sz="1200" kern="1200" dirty="0" smtClean="0">
                <a:solidFill>
                  <a:schemeClr val="tx1"/>
                </a:solidFill>
                <a:latin typeface="+mn-lt"/>
                <a:ea typeface="+mn-ea"/>
                <a:cs typeface="+mn-cs"/>
              </a:rPr>
              <a:t> С. </a:t>
            </a:r>
            <a:r>
              <a:rPr lang="ru-RU" sz="1200" kern="1200" dirty="0" err="1" smtClean="0">
                <a:solidFill>
                  <a:schemeClr val="tx1"/>
                </a:solidFill>
                <a:latin typeface="+mn-lt"/>
                <a:ea typeface="+mn-ea"/>
                <a:cs typeface="+mn-cs"/>
              </a:rPr>
              <a:t>Формування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комунікативних</a:t>
            </a:r>
            <a:r>
              <a:rPr lang="ru-RU" sz="1200" kern="1200" dirty="0" smtClean="0">
                <a:solidFill>
                  <a:schemeClr val="tx1"/>
                </a:solidFill>
                <a:latin typeface="+mn-lt"/>
                <a:ea typeface="+mn-ea"/>
                <a:cs typeface="+mn-cs"/>
              </a:rPr>
              <a:t> компетентностей </a:t>
            </a:r>
            <a:r>
              <a:rPr lang="ru-RU" sz="1200" kern="1200" dirty="0" err="1" smtClean="0">
                <a:solidFill>
                  <a:schemeClr val="tx1"/>
                </a:solidFill>
                <a:latin typeface="+mn-lt"/>
                <a:ea typeface="+mn-ea"/>
                <a:cs typeface="+mn-cs"/>
              </a:rPr>
              <a:t>учнів</a:t>
            </a:r>
            <a:r>
              <a:rPr lang="ru-RU" sz="1200" kern="1200" dirty="0" smtClean="0">
                <a:solidFill>
                  <a:schemeClr val="tx1"/>
                </a:solidFill>
                <a:latin typeface="+mn-lt"/>
                <a:ea typeface="+mn-ea"/>
                <a:cs typeface="+mn-cs"/>
              </a:rPr>
              <a:t> за </a:t>
            </a:r>
            <a:r>
              <a:rPr lang="ru-RU" sz="1200" kern="1200" dirty="0" err="1" smtClean="0">
                <a:solidFill>
                  <a:schemeClr val="tx1"/>
                </a:solidFill>
                <a:latin typeface="+mn-lt"/>
                <a:ea typeface="+mn-ea"/>
                <a:cs typeface="+mn-cs"/>
              </a:rPr>
              <a:t>допомогою</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технології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розвитку</a:t>
            </a:r>
            <a:r>
              <a:rPr lang="ru-RU" sz="1200" kern="1200" dirty="0" smtClean="0">
                <a:solidFill>
                  <a:schemeClr val="tx1"/>
                </a:solidFill>
                <a:latin typeface="+mn-lt"/>
                <a:ea typeface="+mn-ea"/>
                <a:cs typeface="+mn-cs"/>
              </a:rPr>
              <a:t> критичного </a:t>
            </a:r>
            <a:r>
              <a:rPr lang="ru-RU" sz="1200" kern="1200" dirty="0" err="1" smtClean="0">
                <a:solidFill>
                  <a:schemeClr val="tx1"/>
                </a:solidFill>
                <a:latin typeface="+mn-lt"/>
                <a:ea typeface="+mn-ea"/>
                <a:cs typeface="+mn-cs"/>
              </a:rPr>
              <a:t>мислення</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С.Тімченко</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Українська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мова</a:t>
            </a:r>
            <a:r>
              <a:rPr lang="ru-RU" sz="1200" kern="1200" dirty="0" smtClean="0">
                <a:solidFill>
                  <a:schemeClr val="tx1"/>
                </a:solidFill>
                <a:latin typeface="+mn-lt"/>
                <a:ea typeface="+mn-ea"/>
                <a:cs typeface="+mn-cs"/>
              </a:rPr>
              <a:t> та </a:t>
            </a:r>
            <a:r>
              <a:rPr lang="ru-RU" sz="1200" kern="1200" dirty="0" err="1" smtClean="0">
                <a:solidFill>
                  <a:schemeClr val="tx1"/>
                </a:solidFill>
                <a:latin typeface="+mn-lt"/>
                <a:ea typeface="+mn-ea"/>
                <a:cs typeface="+mn-cs"/>
              </a:rPr>
              <a:t>література</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школі</a:t>
            </a:r>
            <a:r>
              <a:rPr lang="ru-RU" sz="1200" kern="1200" dirty="0" smtClean="0">
                <a:solidFill>
                  <a:schemeClr val="tx1"/>
                </a:solidFill>
                <a:latin typeface="+mn-lt"/>
                <a:ea typeface="+mn-ea"/>
                <a:cs typeface="+mn-cs"/>
              </a:rPr>
              <a:t>. – 2009. –  №11. – С.23-25.</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12. </a:t>
            </a:r>
            <a:r>
              <a:rPr lang="ru-RU" sz="1200" kern="1200" dirty="0" err="1" smtClean="0">
                <a:solidFill>
                  <a:schemeClr val="tx1"/>
                </a:solidFill>
                <a:latin typeface="+mn-lt"/>
                <a:ea typeface="+mn-ea"/>
                <a:cs typeface="+mn-cs"/>
              </a:rPr>
              <a:t>Циганкова</a:t>
            </a:r>
            <a:r>
              <a:rPr lang="ru-RU" sz="1200" kern="1200" dirty="0" smtClean="0">
                <a:solidFill>
                  <a:schemeClr val="tx1"/>
                </a:solidFill>
                <a:latin typeface="+mn-lt"/>
                <a:ea typeface="+mn-ea"/>
                <a:cs typeface="+mn-cs"/>
              </a:rPr>
              <a:t> Е. Як </a:t>
            </a:r>
            <a:r>
              <a:rPr lang="ru-RU" sz="1200" kern="1200" dirty="0" err="1" smtClean="0">
                <a:solidFill>
                  <a:schemeClr val="tx1"/>
                </a:solidFill>
                <a:latin typeface="+mn-lt"/>
                <a:ea typeface="+mn-ea"/>
                <a:cs typeface="+mn-cs"/>
              </a:rPr>
              <a:t>тобі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живеться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вундеркінде</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Е.Циганкова</a:t>
            </a:r>
            <a:r>
              <a:rPr lang="ru-RU" sz="1200" kern="1200" dirty="0" smtClean="0">
                <a:solidFill>
                  <a:schemeClr val="tx1"/>
                </a:solidFill>
                <a:latin typeface="+mn-lt"/>
                <a:ea typeface="+mn-ea"/>
                <a:cs typeface="+mn-cs"/>
              </a:rPr>
              <a:t> //  Психолог. – 2003. – №18-19. – С.35</a:t>
            </a:r>
          </a:p>
          <a:p>
            <a:r>
              <a:rPr lang="ru-RU" sz="1200" b="0" i="0" kern="1200" dirty="0" smtClean="0">
                <a:solidFill>
                  <a:schemeClr val="tx1"/>
                </a:solidFill>
                <a:latin typeface="+mn-lt"/>
                <a:ea typeface="+mn-ea"/>
                <a:cs typeface="+mn-cs"/>
              </a:rPr>
              <a:t>1. </a:t>
            </a:r>
            <a:r>
              <a:rPr lang="ru-RU" sz="1200" b="0" i="0" kern="1200" dirty="0" err="1" smtClean="0">
                <a:solidFill>
                  <a:schemeClr val="tx1"/>
                </a:solidFill>
                <a:latin typeface="+mn-lt"/>
                <a:ea typeface="+mn-ea"/>
                <a:cs typeface="+mn-cs"/>
              </a:rPr>
              <a:t>Обдаровані</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діти</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і</a:t>
            </a:r>
            <a:r>
              <a:rPr lang="ru-RU" sz="1200" b="0" i="0" kern="1200" dirty="0" smtClean="0">
                <a:solidFill>
                  <a:schemeClr val="tx1"/>
                </a:solidFill>
                <a:latin typeface="+mn-lt"/>
                <a:ea typeface="+mn-ea"/>
                <a:cs typeface="+mn-cs"/>
              </a:rPr>
              <a:t> школа. Методика </a:t>
            </a:r>
            <a:r>
              <a:rPr lang="ru-RU" sz="1200" b="0" i="0" kern="1200" dirty="0" err="1" smtClean="0">
                <a:solidFill>
                  <a:schemeClr val="tx1"/>
                </a:solidFill>
                <a:latin typeface="+mn-lt"/>
                <a:ea typeface="+mn-ea"/>
                <a:cs typeface="+mn-cs"/>
              </a:rPr>
              <a:t>діагностики</a:t>
            </a:r>
            <a:r>
              <a:rPr lang="ru-RU" sz="1200" b="0" i="0" kern="1200" dirty="0" smtClean="0">
                <a:solidFill>
                  <a:schemeClr val="tx1"/>
                </a:solidFill>
                <a:latin typeface="+mn-lt"/>
                <a:ea typeface="+mn-ea"/>
                <a:cs typeface="+mn-cs"/>
              </a:rPr>
              <a:t> та </a:t>
            </a:r>
            <a:r>
              <a:rPr lang="ru-RU" sz="1200" b="0" i="0" kern="1200" dirty="0" err="1" smtClean="0">
                <a:solidFill>
                  <a:schemeClr val="tx1"/>
                </a:solidFill>
                <a:latin typeface="+mn-lt"/>
                <a:ea typeface="+mn-ea"/>
                <a:cs typeface="+mn-cs"/>
              </a:rPr>
              <a:t>педагогічний</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досвід</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Посібник</a:t>
            </a:r>
            <a:r>
              <a:rPr lang="ru-RU" sz="1200" b="0" i="0" kern="1200" dirty="0" smtClean="0">
                <a:solidFill>
                  <a:schemeClr val="tx1"/>
                </a:solidFill>
                <a:latin typeface="+mn-lt"/>
                <a:ea typeface="+mn-ea"/>
                <a:cs typeface="+mn-cs"/>
              </a:rPr>
              <a:t> для </a:t>
            </a:r>
            <a:r>
              <a:rPr lang="ru-RU" sz="1200" b="0" i="0" kern="1200" dirty="0" err="1" smtClean="0">
                <a:solidFill>
                  <a:schemeClr val="tx1"/>
                </a:solidFill>
                <a:latin typeface="+mn-lt"/>
                <a:ea typeface="+mn-ea"/>
                <a:cs typeface="+mn-cs"/>
              </a:rPr>
              <a:t>вчителів</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і</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психологів</a:t>
            </a:r>
            <a:r>
              <a:rPr lang="ru-RU" sz="1200" b="0" i="0" kern="1200" dirty="0" smtClean="0">
                <a:solidFill>
                  <a:schemeClr val="tx1"/>
                </a:solidFill>
                <a:latin typeface="+mn-lt"/>
                <a:ea typeface="+mn-ea"/>
                <a:cs typeface="+mn-cs"/>
              </a:rPr>
              <a:t>) / </a:t>
            </a:r>
            <a:r>
              <a:rPr lang="ru-RU" sz="1200" b="0" i="0" kern="1200" dirty="0" err="1" smtClean="0">
                <a:solidFill>
                  <a:schemeClr val="tx1"/>
                </a:solidFill>
                <a:latin typeface="+mn-lt"/>
                <a:ea typeface="+mn-ea"/>
                <a:cs typeface="+mn-cs"/>
              </a:rPr>
              <a:t>Автори-укладачі</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Настенко</a:t>
            </a:r>
            <a:r>
              <a:rPr lang="ru-RU" sz="1200" b="0" i="0" kern="1200" dirty="0" smtClean="0">
                <a:solidFill>
                  <a:schemeClr val="tx1"/>
                </a:solidFill>
                <a:latin typeface="+mn-lt"/>
                <a:ea typeface="+mn-ea"/>
                <a:cs typeface="+mn-cs"/>
              </a:rPr>
              <a:t> Н. В., </a:t>
            </a:r>
            <a:r>
              <a:rPr lang="ru-RU" sz="1200" b="0" i="0" kern="1200" dirty="0" err="1" smtClean="0">
                <a:solidFill>
                  <a:schemeClr val="tx1"/>
                </a:solidFill>
                <a:latin typeface="+mn-lt"/>
                <a:ea typeface="+mn-ea"/>
                <a:cs typeface="+mn-cs"/>
              </a:rPr>
              <a:t>Білик</a:t>
            </a:r>
            <a:r>
              <a:rPr lang="ru-RU" sz="1200" b="0" i="0" kern="1200" dirty="0" smtClean="0">
                <a:solidFill>
                  <a:schemeClr val="tx1"/>
                </a:solidFill>
                <a:latin typeface="+mn-lt"/>
                <a:ea typeface="+mn-ea"/>
                <a:cs typeface="+mn-cs"/>
              </a:rPr>
              <a:t> Н. І., Моргун В. Ф. – Полтава: ПОІПОПП, – 1998. – 120 с.</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діти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дійсно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мають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від</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природи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могутній</a:t>
            </a:r>
            <a:r>
              <a:rPr lang="ru-RU" sz="1200" kern="1200" dirty="0" smtClean="0">
                <a:solidFill>
                  <a:schemeClr val="tx1"/>
                </a:solidFill>
                <a:latin typeface="+mn-lt"/>
                <a:ea typeface="+mn-ea"/>
                <a:cs typeface="+mn-cs"/>
              </a:rPr>
              <a:t> потяг до </a:t>
            </a:r>
            <a:r>
              <a:rPr lang="ru-RU" sz="1200" kern="1200" dirty="0" err="1" smtClean="0">
                <a:solidFill>
                  <a:schemeClr val="tx1"/>
                </a:solidFill>
                <a:latin typeface="+mn-lt"/>
                <a:ea typeface="+mn-ea"/>
                <a:cs typeface="+mn-cs"/>
              </a:rPr>
              <a:t>творчості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a:t>
            </a:r>
            <a:r>
              <a:rPr lang="ru-RU" sz="1200" kern="1200" dirty="0" smtClean="0">
                <a:solidFill>
                  <a:schemeClr val="tx1"/>
                </a:solidFill>
                <a:latin typeface="+mn-lt"/>
                <a:ea typeface="+mn-ea"/>
                <a:cs typeface="+mn-cs"/>
              </a:rPr>
              <a:t> за умов </a:t>
            </a:r>
            <a:r>
              <a:rPr lang="ru-RU" sz="1200" kern="1200" dirty="0" err="1" smtClean="0">
                <a:solidFill>
                  <a:schemeClr val="tx1"/>
                </a:solidFill>
                <a:latin typeface="+mn-lt"/>
                <a:ea typeface="+mn-ea"/>
                <a:cs typeface="+mn-cs"/>
              </a:rPr>
              <a:t>створення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емоційно</a:t>
            </a:r>
            <a:r>
              <a:rPr lang="ru-RU" sz="1200" kern="1200" dirty="0" smtClean="0">
                <a:solidFill>
                  <a:schemeClr val="tx1"/>
                </a:solidFill>
                <a:latin typeface="+mn-lt"/>
                <a:ea typeface="+mn-ea"/>
                <a:cs typeface="+mn-cs"/>
              </a:rPr>
              <a:t> комфортного та </a:t>
            </a:r>
            <a:r>
              <a:rPr lang="ru-RU" sz="1200" kern="1200" dirty="0" err="1" smtClean="0">
                <a:solidFill>
                  <a:schemeClr val="tx1"/>
                </a:solidFill>
                <a:latin typeface="+mn-lt"/>
                <a:ea typeface="+mn-ea"/>
                <a:cs typeface="+mn-cs"/>
              </a:rPr>
              <a:t>розвивального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середовища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кожна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дитина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може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піднятися</a:t>
            </a:r>
            <a:r>
              <a:rPr lang="ru-RU" sz="1200" kern="1200" dirty="0" smtClean="0">
                <a:solidFill>
                  <a:schemeClr val="tx1"/>
                </a:solidFill>
                <a:latin typeface="+mn-lt"/>
                <a:ea typeface="+mn-ea"/>
                <a:cs typeface="+mn-cs"/>
              </a:rPr>
              <a:t> на </a:t>
            </a:r>
            <a:r>
              <a:rPr lang="ru-RU" sz="1200" kern="1200" dirty="0" err="1" smtClean="0">
                <a:solidFill>
                  <a:schemeClr val="tx1"/>
                </a:solidFill>
                <a:latin typeface="+mn-lt"/>
                <a:ea typeface="+mn-ea"/>
                <a:cs typeface="+mn-cs"/>
              </a:rPr>
              <a:t>більш</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високий</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щабель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власних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досягнень</a:t>
            </a:r>
            <a:r>
              <a:rPr lang="ru-RU" sz="1200" kern="1200" dirty="0" smtClean="0">
                <a:solidFill>
                  <a:schemeClr val="tx1"/>
                </a:solidFill>
                <a:latin typeface="+mn-lt"/>
                <a:ea typeface="+mn-ea"/>
                <a:cs typeface="+mn-cs"/>
              </a:rPr>
              <a:t> у </a:t>
            </a:r>
            <a:r>
              <a:rPr lang="ru-RU" sz="1200" kern="1200" dirty="0" err="1" smtClean="0">
                <a:solidFill>
                  <a:schemeClr val="tx1"/>
                </a:solidFill>
                <a:latin typeface="+mn-lt"/>
                <a:ea typeface="+mn-ea"/>
                <a:cs typeface="+mn-cs"/>
              </a:rPr>
              <a:t>сфері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художньої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творчості</a:t>
            </a:r>
            <a:r>
              <a:rPr lang="ru-RU" sz="1200" kern="1200" dirty="0" smtClean="0">
                <a:solidFill>
                  <a:schemeClr val="tx1"/>
                </a:solidFill>
                <a:latin typeface="+mn-lt"/>
                <a:ea typeface="+mn-ea"/>
                <a:cs typeface="+mn-cs"/>
              </a:rPr>
              <a:t>.</a:t>
            </a:r>
          </a:p>
          <a:p>
            <a:endParaRPr lang="uk-UA" dirty="0" smtClean="0"/>
          </a:p>
          <a:p>
            <a:r>
              <a:rPr lang="ru-RU" sz="1200" kern="1200" dirty="0" err="1" smtClean="0">
                <a:solidFill>
                  <a:schemeClr val="tx1"/>
                </a:solidFill>
                <a:latin typeface="+mn-lt"/>
                <a:ea typeface="+mn-ea"/>
                <a:cs typeface="+mn-cs"/>
              </a:rPr>
              <a:t>Видатний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педагог-новатор </a:t>
            </a:r>
            <a:r>
              <a:rPr lang="ru-RU" sz="1200" kern="1200" dirty="0" err="1" smtClean="0">
                <a:solidFill>
                  <a:schemeClr val="tx1"/>
                </a:solidFill>
                <a:latin typeface="+mn-lt"/>
                <a:ea typeface="+mn-ea"/>
                <a:cs typeface="+mn-cs"/>
              </a:rPr>
              <a:t>Шалва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Амонашвілі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визнає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що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всі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діти</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активні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істоти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діяльні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мрійники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що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тягнуться</a:t>
            </a:r>
            <a:r>
              <a:rPr lang="ru-RU" sz="1200" kern="1200" dirty="0" smtClean="0">
                <a:solidFill>
                  <a:schemeClr val="tx1"/>
                </a:solidFill>
                <a:latin typeface="+mn-lt"/>
                <a:ea typeface="+mn-ea"/>
                <a:cs typeface="+mn-cs"/>
              </a:rPr>
              <a:t> до </a:t>
            </a:r>
            <a:r>
              <a:rPr lang="ru-RU" sz="1200" kern="1200" dirty="0" err="1" smtClean="0">
                <a:solidFill>
                  <a:schemeClr val="tx1"/>
                </a:solidFill>
                <a:latin typeface="+mn-lt"/>
                <a:ea typeface="+mn-ea"/>
                <a:cs typeface="+mn-cs"/>
              </a:rPr>
              <a:t>перетворень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творчості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Необхідно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створити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їм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навчальне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середовище</a:t>
            </a:r>
            <a:r>
              <a:rPr lang="ru-RU" sz="1200" kern="1200" dirty="0" smtClean="0">
                <a:solidFill>
                  <a:schemeClr val="tx1"/>
                </a:solidFill>
                <a:latin typeface="+mn-lt"/>
                <a:ea typeface="+mn-ea"/>
                <a:cs typeface="+mn-cs"/>
              </a:rPr>
              <a:t>, яке </a:t>
            </a:r>
            <a:r>
              <a:rPr lang="ru-RU" sz="1200" kern="1200" dirty="0" err="1" smtClean="0">
                <a:solidFill>
                  <a:schemeClr val="tx1"/>
                </a:solidFill>
                <a:latin typeface="+mn-lt"/>
                <a:ea typeface="+mn-ea"/>
                <a:cs typeface="+mn-cs"/>
              </a:rPr>
              <a:t>організовує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спрямовує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їх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творчу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діяльність</a:t>
            </a:r>
            <a:r>
              <a:rPr lang="ru-RU" sz="1200" kern="1200" dirty="0" smtClean="0">
                <a:solidFill>
                  <a:schemeClr val="tx1"/>
                </a:solidFill>
                <a:latin typeface="+mn-lt"/>
                <a:ea typeface="+mn-ea"/>
                <a:cs typeface="+mn-cs"/>
              </a:rPr>
              <a:t>.</a:t>
            </a:r>
            <a:endParaRPr lang="uk-UA" dirty="0" smtClean="0"/>
          </a:p>
          <a:p>
            <a:endParaRPr lang="uk-UA" dirty="0" smtClean="0"/>
          </a:p>
          <a:p>
            <a:r>
              <a:rPr lang="uk-UA" dirty="0" smtClean="0"/>
              <a:t>Моє педагогічне кредо: </a:t>
            </a:r>
            <a:r>
              <a:rPr lang="uk-UA" dirty="0" err="1" smtClean="0">
                <a:solidFill>
                  <a:srgbClr val="FFC000"/>
                </a:solidFill>
              </a:rPr>
              <a:t>Відк</a:t>
            </a:r>
            <a:endParaRPr lang="uk-UA" dirty="0" smtClean="0">
              <a:solidFill>
                <a:srgbClr val="FFC000"/>
              </a:solidFill>
            </a:endParaRPr>
          </a:p>
          <a:p>
            <a:r>
              <a:rPr lang="uk-UA" dirty="0" smtClean="0">
                <a:solidFill>
                  <a:srgbClr val="FFC000"/>
                </a:solidFill>
              </a:rPr>
              <a:t>рити в кожній дитині душу творця, дати їй змогу пробудитися,</a:t>
            </a:r>
            <a:r>
              <a:rPr lang="uk-UA" baseline="0" dirty="0" smtClean="0">
                <a:solidFill>
                  <a:srgbClr val="FFC000"/>
                </a:solidFill>
              </a:rPr>
              <a:t> розквітнути.</a:t>
            </a:r>
          </a:p>
          <a:p>
            <a:endParaRPr lang="uk-UA" baseline="0" dirty="0" smtClean="0">
              <a:solidFill>
                <a:srgbClr val="FFC000"/>
              </a:solidFill>
            </a:endParaRPr>
          </a:p>
          <a:p>
            <a:r>
              <a:rPr lang="uk-UA" baseline="0" dirty="0" smtClean="0">
                <a:solidFill>
                  <a:srgbClr val="FFC000"/>
                </a:solidFill>
              </a:rPr>
              <a:t>Розвивати дитину як неповторну індивідуальність, формувати в неї творчий потенціал</a:t>
            </a:r>
            <a:endParaRPr lang="ru-RU" dirty="0">
              <a:solidFill>
                <a:srgbClr val="FFC000"/>
              </a:solidFill>
            </a:endParaRPr>
          </a:p>
        </p:txBody>
      </p:sp>
      <p:sp>
        <p:nvSpPr>
          <p:cNvPr id="4" name="Номер слайда 3"/>
          <p:cNvSpPr>
            <a:spLocks noGrp="1"/>
          </p:cNvSpPr>
          <p:nvPr>
            <p:ph type="sldNum" sz="quarter" idx="10"/>
          </p:nvPr>
        </p:nvSpPr>
        <p:spPr/>
        <p:txBody>
          <a:bodyPr/>
          <a:lstStyle/>
          <a:p>
            <a:fld id="{3C49EB98-CDAE-41D4-922B-2922832B8E8E}"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latin typeface="+mn-lt"/>
                <a:ea typeface="+mn-ea"/>
                <a:cs typeface="+mn-cs"/>
              </a:rPr>
              <a:t>Педагогічні принципи:</a:t>
            </a:r>
            <a:endParaRPr lang="ru-RU" sz="1200" kern="1200" dirty="0" smtClean="0">
              <a:solidFill>
                <a:schemeClr val="tx1"/>
              </a:solidFill>
              <a:latin typeface="+mn-lt"/>
              <a:ea typeface="+mn-ea"/>
              <a:cs typeface="+mn-cs"/>
            </a:endParaRPr>
          </a:p>
          <a:p>
            <a:endParaRPr lang="uk-UA" dirty="0" smtClean="0"/>
          </a:p>
          <a:p>
            <a:pPr lvl="0"/>
            <a:r>
              <a:rPr lang="uk-UA" sz="1200" kern="1200" dirty="0" smtClean="0">
                <a:solidFill>
                  <a:schemeClr val="tx1"/>
                </a:solidFill>
                <a:latin typeface="+mn-lt"/>
                <a:ea typeface="+mn-ea"/>
                <a:cs typeface="+mn-cs"/>
              </a:rPr>
              <a:t>Всі свої знання, вміння, досвід, любов намагатися передати дітям.</a:t>
            </a:r>
            <a:endParaRPr lang="ru-RU" sz="1200" kern="1200" dirty="0" smtClean="0">
              <a:solidFill>
                <a:schemeClr val="tx1"/>
              </a:solidFill>
              <a:latin typeface="+mn-lt"/>
              <a:ea typeface="+mn-ea"/>
              <a:cs typeface="+mn-cs"/>
            </a:endParaRPr>
          </a:p>
          <a:p>
            <a:pPr lvl="0"/>
            <a:r>
              <a:rPr lang="uk-UA" sz="1200" kern="1200" dirty="0" smtClean="0">
                <a:solidFill>
                  <a:schemeClr val="tx1"/>
                </a:solidFill>
                <a:latin typeface="+mn-lt"/>
                <a:ea typeface="+mn-ea"/>
                <a:cs typeface="+mn-cs"/>
              </a:rPr>
              <a:t>На уроках створювати необхідні умови для повноцінного, всебічного розвитку кожної дитини, вчити їх знайти своє місце в сучасному суспільстві, допомагати їм у розкритті себе як особистості.</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Діти багато читали дитячої літератури</a:t>
            </a:r>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228600" indent="-228600">
              <a:buNone/>
            </a:pPr>
            <a:endParaRPr lang="ru-RU" dirty="0"/>
          </a:p>
        </p:txBody>
      </p:sp>
      <p:sp>
        <p:nvSpPr>
          <p:cNvPr id="4" name="Номер слайда 3"/>
          <p:cNvSpPr>
            <a:spLocks noGrp="1"/>
          </p:cNvSpPr>
          <p:nvPr>
            <p:ph type="sldNum" sz="quarter" idx="10"/>
          </p:nvPr>
        </p:nvSpPr>
        <p:spPr/>
        <p:txBody>
          <a:bodyPr/>
          <a:lstStyle/>
          <a:p>
            <a:fld id="{3C49EB98-CDAE-41D4-922B-2922832B8E8E}"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1/26/2015</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1/26/2015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1/26/2015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1/26/2015</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1/26/2015</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1/26/2015</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1/26/2015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1/26/2015</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1/26/2015</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1/26/2015</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1/26/2015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1/26/2015</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8.png"/><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detky13.ucoz.ru/_ld/0/86798210.pn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1547664" y="2971800"/>
            <a:ext cx="6768752" cy="2862322"/>
          </a:xfrm>
          <a:prstGeom prst="rect">
            <a:avLst/>
          </a:prstGeom>
          <a:noFill/>
        </p:spPr>
        <p:txBody>
          <a:bodyPr wrap="square" lIns="91440" tIns="45720" rIns="91440" bIns="45720">
            <a:spAutoFit/>
          </a:bodyPr>
          <a:lstStyle/>
          <a:p>
            <a:pPr algn="ctr"/>
            <a:r>
              <a:rPr lang="uk-UA"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Робота </a:t>
            </a:r>
          </a:p>
          <a:p>
            <a:pPr algn="ctr"/>
            <a:r>
              <a:rPr lang="uk-UA"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з обдарованими дітьми вчителя укр</a:t>
            </a:r>
            <a:r>
              <a:rPr lang="uk-U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аїнської </a:t>
            </a:r>
            <a:r>
              <a:rPr lang="uk-UA"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мови та літератури    Савчук О.І</a:t>
            </a:r>
            <a:r>
              <a:rPr lang="uk-UA"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9" name="Rectangle 1"/>
          <p:cNvSpPr>
            <a:spLocks noChangeArrowheads="1"/>
          </p:cNvSpPr>
          <p:nvPr/>
        </p:nvSpPr>
        <p:spPr bwMode="auto">
          <a:xfrm>
            <a:off x="428596" y="1500174"/>
            <a:ext cx="78901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uk-UA"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створити умови розвитку та підтримки обдарованих дітей;</a:t>
            </a:r>
            <a:endParaRPr kumimoji="0" lang="ru-RU"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підготувати випускників, адаптованих до  життя у швидко мінливому суспільстві;</a:t>
            </a:r>
            <a:endParaRPr kumimoji="0" lang="ru-RU"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розробити дієвий механізм  стимулювання  обдарованих дітей.</a:t>
            </a:r>
            <a:endParaRPr kumimoji="0" lang="ru-RU"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3200" b="0" i="0" u="none" strike="noStrike" cap="none" normalizeH="0" baseline="0" dirty="0" smtClean="0">
              <a:ln>
                <a:noFill/>
              </a:ln>
              <a:solidFill>
                <a:srgbClr val="11A72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827584" y="332656"/>
            <a:ext cx="7409849" cy="1077218"/>
          </a:xfrm>
          <a:prstGeom prst="rect">
            <a:avLst/>
          </a:prstGeom>
        </p:spPr>
        <p:txBody>
          <a:bodyPr wrap="none">
            <a:spAutoFit/>
          </a:bodyPr>
          <a:lstStyle/>
          <a:p>
            <a:pPr lvl="0" fontAlgn="base">
              <a:spcBef>
                <a:spcPct val="0"/>
              </a:spcBef>
              <a:spcAft>
                <a:spcPct val="0"/>
              </a:spcAft>
            </a:pPr>
            <a:r>
              <a:rPr lang="uk-UA" sz="3200" b="1" dirty="0" smtClean="0">
                <a:solidFill>
                  <a:srgbClr val="7030A0"/>
                </a:solidFill>
                <a:latin typeface="Arial" pitchFamily="34" charset="0"/>
                <a:ea typeface="Times New Roman" pitchFamily="18" charset="0"/>
                <a:cs typeface="Times New Roman" pitchFamily="18" charset="0"/>
              </a:rPr>
              <a:t>Реалізація проекту </a:t>
            </a:r>
          </a:p>
          <a:p>
            <a:pPr lvl="0" fontAlgn="base">
              <a:spcBef>
                <a:spcPct val="0"/>
              </a:spcBef>
              <a:spcAft>
                <a:spcPct val="0"/>
              </a:spcAft>
            </a:pPr>
            <a:r>
              <a:rPr lang="uk-UA" sz="3200" b="1" dirty="0" smtClean="0">
                <a:solidFill>
                  <a:srgbClr val="7030A0"/>
                </a:solidFill>
                <a:latin typeface="Arial" pitchFamily="34" charset="0"/>
                <a:ea typeface="Times New Roman" pitchFamily="18" charset="0"/>
                <a:cs typeface="Times New Roman" pitchFamily="18" charset="0"/>
              </a:rPr>
              <a:t>                              дасть можливість:</a:t>
            </a:r>
            <a:endParaRPr lang="ru-RU" sz="3200"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pedsovet.su/_ld/299/43121453.jpg"/>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sp>
        <p:nvSpPr>
          <p:cNvPr id="4" name="Прямоугольник 3"/>
          <p:cNvSpPr/>
          <p:nvPr/>
        </p:nvSpPr>
        <p:spPr>
          <a:xfrm>
            <a:off x="1259632" y="260648"/>
            <a:ext cx="6487289" cy="1323439"/>
          </a:xfrm>
          <a:prstGeom prst="rect">
            <a:avLst/>
          </a:prstGeom>
        </p:spPr>
        <p:txBody>
          <a:bodyPr wrap="none">
            <a:spAutoFit/>
          </a:bodyPr>
          <a:lstStyle/>
          <a:p>
            <a:pPr lvl="0" fontAlgn="base">
              <a:spcBef>
                <a:spcPct val="0"/>
              </a:spcBef>
              <a:spcAft>
                <a:spcPct val="0"/>
              </a:spcAft>
            </a:pPr>
            <a:r>
              <a:rPr lang="uk-UA" sz="4000" b="1" dirty="0" smtClean="0">
                <a:solidFill>
                  <a:srgbClr val="7030A0"/>
                </a:solidFill>
                <a:latin typeface="Arial" pitchFamily="34" charset="0"/>
                <a:ea typeface="Times New Roman" pitchFamily="18" charset="0"/>
                <a:cs typeface="Times New Roman" pitchFamily="18" charset="0"/>
              </a:rPr>
              <a:t>Етапи реалізації проекту</a:t>
            </a:r>
          </a:p>
          <a:p>
            <a:pPr lvl="0" fontAlgn="base">
              <a:spcBef>
                <a:spcPct val="0"/>
              </a:spcBef>
              <a:spcAft>
                <a:spcPct val="0"/>
              </a:spcAft>
            </a:pPr>
            <a:r>
              <a:rPr lang="uk-UA" sz="4000" b="1" dirty="0" smtClean="0">
                <a:solidFill>
                  <a:srgbClr val="7030A0"/>
                </a:solidFill>
                <a:latin typeface="Arial" pitchFamily="34" charset="0"/>
                <a:ea typeface="Times New Roman" pitchFamily="18" charset="0"/>
                <a:cs typeface="Times New Roman" pitchFamily="18" charset="0"/>
              </a:rPr>
              <a:t>   (літературна стежка):</a:t>
            </a:r>
            <a:endParaRPr lang="ru-RU" sz="4000" dirty="0" smtClean="0">
              <a:solidFill>
                <a:srgbClr val="7030A0"/>
              </a:solidFill>
              <a:latin typeface="Arial" pitchFamily="34" charset="0"/>
              <a:cs typeface="Arial" pitchFamily="34" charset="0"/>
            </a:endParaRPr>
          </a:p>
        </p:txBody>
      </p:sp>
      <p:sp>
        <p:nvSpPr>
          <p:cNvPr id="5" name="Прямоугольник 4"/>
          <p:cNvSpPr/>
          <p:nvPr/>
        </p:nvSpPr>
        <p:spPr>
          <a:xfrm>
            <a:off x="2843808" y="1628800"/>
            <a:ext cx="5688632" cy="1077218"/>
          </a:xfrm>
          <a:prstGeom prst="rect">
            <a:avLst/>
          </a:prstGeom>
        </p:spPr>
        <p:txBody>
          <a:bodyPr wrap="square">
            <a:spAutoFit/>
          </a:bodyPr>
          <a:lstStyle/>
          <a:p>
            <a:pPr algn="ctr"/>
            <a:r>
              <a:rPr lang="uk-UA" sz="3200" b="1" dirty="0" smtClean="0">
                <a:solidFill>
                  <a:srgbClr val="C00000"/>
                </a:solidFill>
              </a:rPr>
              <a:t>Виявлення обдарованих  дітей  у початкових класах</a:t>
            </a:r>
            <a:endParaRPr lang="ru-RU" sz="3200" b="1" dirty="0">
              <a:solidFill>
                <a:srgbClr val="C00000"/>
              </a:solidFill>
            </a:endParaRPr>
          </a:p>
        </p:txBody>
      </p:sp>
      <p:sp>
        <p:nvSpPr>
          <p:cNvPr id="6" name="Прямоугольник 5"/>
          <p:cNvSpPr/>
          <p:nvPr/>
        </p:nvSpPr>
        <p:spPr>
          <a:xfrm>
            <a:off x="755576" y="1844824"/>
            <a:ext cx="1570045" cy="584775"/>
          </a:xfrm>
          <a:prstGeom prst="rect">
            <a:avLst/>
          </a:prstGeom>
        </p:spPr>
        <p:txBody>
          <a:bodyPr wrap="none">
            <a:spAutoFit/>
          </a:bodyPr>
          <a:lstStyle/>
          <a:p>
            <a:r>
              <a:rPr lang="uk-UA" sz="3200" b="1" u="sng" dirty="0" smtClean="0">
                <a:solidFill>
                  <a:srgbClr val="002060"/>
                </a:solidFill>
              </a:rPr>
              <a:t>Крок 1.</a:t>
            </a:r>
            <a:r>
              <a:rPr lang="uk-UA" dirty="0" smtClean="0">
                <a:solidFill>
                  <a:srgbClr val="002060"/>
                </a:solidFill>
              </a:rPr>
              <a:t> </a:t>
            </a:r>
            <a:endParaRPr lang="ru-RU" dirty="0"/>
          </a:p>
        </p:txBody>
      </p:sp>
      <p:sp>
        <p:nvSpPr>
          <p:cNvPr id="7" name="Прямоугольник 6"/>
          <p:cNvSpPr/>
          <p:nvPr/>
        </p:nvSpPr>
        <p:spPr>
          <a:xfrm>
            <a:off x="4286248" y="2714620"/>
            <a:ext cx="4646272" cy="1569660"/>
          </a:xfrm>
          <a:prstGeom prst="rect">
            <a:avLst/>
          </a:prstGeom>
        </p:spPr>
        <p:txBody>
          <a:bodyPr wrap="none">
            <a:spAutoFit/>
          </a:bodyPr>
          <a:lstStyle/>
          <a:p>
            <a:pPr algn="ctr"/>
            <a:r>
              <a:rPr lang="uk-UA" sz="3200" dirty="0" smtClean="0">
                <a:solidFill>
                  <a:srgbClr val="002060"/>
                </a:solidFill>
              </a:rPr>
              <a:t>Діти багато читали</a:t>
            </a:r>
          </a:p>
          <a:p>
            <a:pPr algn="ctr"/>
            <a:r>
              <a:rPr lang="uk-UA" sz="3200" dirty="0" smtClean="0">
                <a:solidFill>
                  <a:srgbClr val="002060"/>
                </a:solidFill>
              </a:rPr>
              <a:t> дитячої літератури.</a:t>
            </a:r>
          </a:p>
          <a:p>
            <a:pPr algn="ctr"/>
            <a:r>
              <a:rPr lang="uk-UA" sz="3200" dirty="0" smtClean="0">
                <a:solidFill>
                  <a:srgbClr val="002060"/>
                </a:solidFill>
              </a:rPr>
              <a:t>Вчилися римувати слова.</a:t>
            </a:r>
            <a:endParaRPr lang="ru-RU" sz="3200" dirty="0">
              <a:solidFill>
                <a:srgbClr val="002060"/>
              </a:solidFill>
            </a:endParaRPr>
          </a:p>
        </p:txBody>
      </p:sp>
      <p:pic>
        <p:nvPicPr>
          <p:cNvPr id="2051" name="Picture 3" descr="G:\DSC08536.JPG"/>
          <p:cNvPicPr>
            <a:picLocks noChangeAspect="1" noChangeArrowheads="1"/>
          </p:cNvPicPr>
          <p:nvPr/>
        </p:nvPicPr>
        <p:blipFill>
          <a:blip r:embed="rId4" cstate="print"/>
          <a:srcRect/>
          <a:stretch>
            <a:fillRect/>
          </a:stretch>
        </p:blipFill>
        <p:spPr bwMode="auto">
          <a:xfrm>
            <a:off x="642910" y="2857496"/>
            <a:ext cx="3000364" cy="2250273"/>
          </a:xfrm>
          <a:prstGeom prst="rect">
            <a:avLst/>
          </a:prstGeom>
          <a:noFill/>
        </p:spPr>
      </p:pic>
      <p:sp>
        <p:nvSpPr>
          <p:cNvPr id="8" name="Прямоугольник 7"/>
          <p:cNvSpPr/>
          <p:nvPr/>
        </p:nvSpPr>
        <p:spPr>
          <a:xfrm>
            <a:off x="4429124" y="4572008"/>
            <a:ext cx="3786214" cy="1569660"/>
          </a:xfrm>
          <a:prstGeom prst="rect">
            <a:avLst/>
          </a:prstGeom>
        </p:spPr>
        <p:txBody>
          <a:bodyPr wrap="square">
            <a:spAutoFit/>
          </a:bodyPr>
          <a:lstStyle/>
          <a:p>
            <a:pPr algn="ctr" fontAlgn="base"/>
            <a:r>
              <a:rPr lang="ru-RU" sz="2400" dirty="0" err="1" smtClean="0">
                <a:solidFill>
                  <a:schemeClr val="accent2">
                    <a:lumMod val="50000"/>
                  </a:schemeClr>
                </a:solidFill>
              </a:rPr>
              <a:t>Продовжували</a:t>
            </a:r>
            <a:r>
              <a:rPr lang="ru-RU" sz="2400" dirty="0" smtClean="0">
                <a:solidFill>
                  <a:schemeClr val="accent2">
                    <a:lumMod val="50000"/>
                  </a:schemeClr>
                </a:solidFill>
              </a:rPr>
              <a:t> </a:t>
            </a:r>
            <a:r>
              <a:rPr lang="ru-RU" sz="2400" dirty="0" err="1" smtClean="0">
                <a:solidFill>
                  <a:schemeClr val="accent2">
                    <a:lumMod val="50000"/>
                  </a:schemeClr>
                </a:solidFill>
              </a:rPr>
              <a:t>ланцюжок</a:t>
            </a:r>
            <a:r>
              <a:rPr lang="ru-RU" sz="2400" dirty="0" smtClean="0">
                <a:solidFill>
                  <a:schemeClr val="accent2">
                    <a:lumMod val="50000"/>
                  </a:schemeClr>
                </a:solidFill>
              </a:rPr>
              <a:t> </a:t>
            </a:r>
            <a:r>
              <a:rPr lang="ru-RU" sz="2400" dirty="0" err="1" smtClean="0">
                <a:solidFill>
                  <a:schemeClr val="accent2">
                    <a:lumMod val="50000"/>
                  </a:schemeClr>
                </a:solidFill>
              </a:rPr>
              <a:t>римованих</a:t>
            </a:r>
            <a:r>
              <a:rPr lang="ru-RU" sz="2400" dirty="0" smtClean="0">
                <a:solidFill>
                  <a:schemeClr val="accent2">
                    <a:lumMod val="50000"/>
                  </a:schemeClr>
                </a:solidFill>
              </a:rPr>
              <a:t> </a:t>
            </a:r>
            <a:r>
              <a:rPr lang="ru-RU" sz="2400" dirty="0" err="1" smtClean="0">
                <a:solidFill>
                  <a:schemeClr val="accent2">
                    <a:lumMod val="50000"/>
                  </a:schemeClr>
                </a:solidFill>
              </a:rPr>
              <a:t>слів</a:t>
            </a:r>
            <a:endParaRPr lang="ru-RU" sz="2400" dirty="0" smtClean="0">
              <a:solidFill>
                <a:schemeClr val="accent2">
                  <a:lumMod val="50000"/>
                </a:schemeClr>
              </a:solidFill>
            </a:endParaRPr>
          </a:p>
          <a:p>
            <a:pPr fontAlgn="base"/>
            <a:r>
              <a:rPr lang="ru-RU" sz="2400" dirty="0" smtClean="0">
                <a:solidFill>
                  <a:schemeClr val="accent2">
                    <a:lumMod val="50000"/>
                  </a:schemeClr>
                </a:solidFill>
              </a:rPr>
              <a:t>            </a:t>
            </a:r>
            <a:r>
              <a:rPr lang="ru-RU" sz="2400" dirty="0" err="1" smtClean="0">
                <a:solidFill>
                  <a:schemeClr val="accent2">
                    <a:lumMod val="50000"/>
                  </a:schemeClr>
                </a:solidFill>
              </a:rPr>
              <a:t>Квіти</a:t>
            </a:r>
            <a:r>
              <a:rPr lang="ru-RU" sz="2400" dirty="0" smtClean="0">
                <a:solidFill>
                  <a:schemeClr val="accent2">
                    <a:lumMod val="50000"/>
                  </a:schemeClr>
                </a:solidFill>
              </a:rPr>
              <a:t> — </a:t>
            </a:r>
            <a:r>
              <a:rPr lang="ru-RU" sz="2400" dirty="0" err="1" smtClean="0">
                <a:solidFill>
                  <a:schemeClr val="accent2">
                    <a:lumMod val="50000"/>
                  </a:schemeClr>
                </a:solidFill>
              </a:rPr>
              <a:t>діти</a:t>
            </a:r>
            <a:r>
              <a:rPr lang="ru-RU" sz="2400" dirty="0" smtClean="0">
                <a:solidFill>
                  <a:schemeClr val="accent2">
                    <a:lumMod val="50000"/>
                  </a:schemeClr>
                </a:solidFill>
              </a:rPr>
              <a:t>,</a:t>
            </a:r>
          </a:p>
          <a:p>
            <a:pPr algn="ctr" fontAlgn="base"/>
            <a:r>
              <a:rPr lang="ru-RU" sz="2400" dirty="0" err="1" smtClean="0">
                <a:solidFill>
                  <a:schemeClr val="accent2">
                    <a:lumMod val="50000"/>
                  </a:schemeClr>
                </a:solidFill>
              </a:rPr>
              <a:t>гілка</a:t>
            </a:r>
            <a:r>
              <a:rPr lang="ru-RU" sz="2400" dirty="0" smtClean="0">
                <a:solidFill>
                  <a:schemeClr val="accent2">
                    <a:lumMod val="50000"/>
                  </a:schemeClr>
                </a:solidFill>
              </a:rPr>
              <a:t> — </a:t>
            </a:r>
            <a:r>
              <a:rPr lang="ru-RU" sz="2400" dirty="0" err="1" smtClean="0">
                <a:solidFill>
                  <a:schemeClr val="accent2">
                    <a:lumMod val="50000"/>
                  </a:schemeClr>
                </a:solidFill>
              </a:rPr>
              <a:t>білка</a:t>
            </a:r>
            <a:r>
              <a:rPr lang="ru-RU" sz="2400" dirty="0" smtClean="0">
                <a:solidFill>
                  <a:schemeClr val="accent2">
                    <a:lumMod val="50000"/>
                  </a:schemeClr>
                </a:solidFill>
              </a:rPr>
              <a:t>…</a:t>
            </a:r>
            <a:endParaRPr lang="ru-RU"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 name="Прямоугольник 1"/>
          <p:cNvSpPr/>
          <p:nvPr/>
        </p:nvSpPr>
        <p:spPr>
          <a:xfrm>
            <a:off x="3714744" y="1142984"/>
            <a:ext cx="4572000" cy="1077218"/>
          </a:xfrm>
          <a:prstGeom prst="rect">
            <a:avLst/>
          </a:prstGeom>
        </p:spPr>
        <p:txBody>
          <a:bodyPr>
            <a:spAutoFit/>
          </a:bodyPr>
          <a:lstStyle/>
          <a:p>
            <a:pPr algn="ctr"/>
            <a:r>
              <a:rPr lang="uk-UA" sz="3200" b="1" dirty="0" smtClean="0">
                <a:solidFill>
                  <a:srgbClr val="C00000"/>
                </a:solidFill>
              </a:rPr>
              <a:t>Знайомство  у 5 класі з дитиною та її творчістю</a:t>
            </a:r>
            <a:endParaRPr lang="ru-RU" sz="3200" b="1" dirty="0">
              <a:solidFill>
                <a:srgbClr val="C00000"/>
              </a:solidFill>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158792">
            <a:off x="305202" y="2293035"/>
            <a:ext cx="2794251" cy="221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Содержимое 3" descr="Болавсяк Євгеній"/>
          <p:cNvPicPr>
            <a:picLocks/>
          </p:cNvPicPr>
          <p:nvPr/>
        </p:nvPicPr>
        <p:blipFill>
          <a:blip r:embed="rId4" cstate="print"/>
          <a:srcRect/>
          <a:stretch>
            <a:fillRect/>
          </a:stretch>
        </p:blipFill>
        <p:spPr>
          <a:xfrm rot="21368737">
            <a:off x="713947" y="2134064"/>
            <a:ext cx="1929473" cy="2178483"/>
          </a:xfrm>
          <a:prstGeom prst="rect">
            <a:avLst/>
          </a:prstGeom>
        </p:spPr>
      </p:pic>
      <p:sp>
        <p:nvSpPr>
          <p:cNvPr id="6" name="Прямоугольник 5"/>
          <p:cNvSpPr/>
          <p:nvPr/>
        </p:nvSpPr>
        <p:spPr>
          <a:xfrm rot="21356121">
            <a:off x="796282" y="4287430"/>
            <a:ext cx="2061922" cy="369332"/>
          </a:xfrm>
          <a:prstGeom prst="rect">
            <a:avLst/>
          </a:prstGeom>
        </p:spPr>
        <p:txBody>
          <a:bodyPr wrap="square">
            <a:spAutoFit/>
          </a:bodyPr>
          <a:lstStyle/>
          <a:p>
            <a:pPr algn="ctr"/>
            <a:r>
              <a:rPr lang="uk-UA" b="1" dirty="0" err="1" smtClean="0">
                <a:solidFill>
                  <a:srgbClr val="7030A0"/>
                </a:solidFill>
                <a:latin typeface="Times New Roman" pitchFamily="18" charset="0"/>
                <a:cs typeface="Times New Roman" pitchFamily="18" charset="0"/>
              </a:rPr>
              <a:t>Баловсяк</a:t>
            </a:r>
            <a:r>
              <a:rPr lang="uk-UA" b="1" dirty="0" smtClean="0">
                <a:solidFill>
                  <a:srgbClr val="7030A0"/>
                </a:solidFill>
                <a:latin typeface="Times New Roman" pitchFamily="18" charset="0"/>
                <a:cs typeface="Times New Roman" pitchFamily="18" charset="0"/>
              </a:rPr>
              <a:t> Євгеній </a:t>
            </a:r>
          </a:p>
        </p:txBody>
      </p:sp>
      <p:sp>
        <p:nvSpPr>
          <p:cNvPr id="7" name="Прямоугольник 6"/>
          <p:cNvSpPr/>
          <p:nvPr/>
        </p:nvSpPr>
        <p:spPr>
          <a:xfrm>
            <a:off x="3857620" y="2214554"/>
            <a:ext cx="4572000" cy="1200329"/>
          </a:xfrm>
          <a:prstGeom prst="rect">
            <a:avLst/>
          </a:prstGeom>
        </p:spPr>
        <p:txBody>
          <a:bodyPr>
            <a:spAutoFit/>
          </a:bodyPr>
          <a:lstStyle/>
          <a:p>
            <a:pPr algn="just"/>
            <a:r>
              <a:rPr lang="uk-UA" dirty="0" smtClean="0">
                <a:solidFill>
                  <a:srgbClr val="7030A0"/>
                </a:solidFill>
              </a:rPr>
              <a:t>       </a:t>
            </a:r>
            <a:r>
              <a:rPr lang="uk-UA" dirty="0" err="1" smtClean="0">
                <a:solidFill>
                  <a:srgbClr val="7030A0"/>
                </a:solidFill>
              </a:rPr>
              <a:t>Баловсяк</a:t>
            </a:r>
            <a:r>
              <a:rPr lang="uk-UA" dirty="0" smtClean="0">
                <a:solidFill>
                  <a:srgbClr val="7030A0"/>
                </a:solidFill>
              </a:rPr>
              <a:t> Євгеній </a:t>
            </a:r>
            <a:r>
              <a:rPr lang="uk-UA" dirty="0" smtClean="0">
                <a:solidFill>
                  <a:srgbClr val="0070C0"/>
                </a:solidFill>
              </a:rPr>
              <a:t>народився 18 лютого 2000 року в с. </a:t>
            </a:r>
            <a:r>
              <a:rPr lang="uk-UA" dirty="0" err="1" smtClean="0">
                <a:solidFill>
                  <a:srgbClr val="0070C0"/>
                </a:solidFill>
              </a:rPr>
              <a:t>Михайлівка</a:t>
            </a:r>
            <a:r>
              <a:rPr lang="uk-UA" dirty="0" smtClean="0">
                <a:solidFill>
                  <a:srgbClr val="0070C0"/>
                </a:solidFill>
              </a:rPr>
              <a:t> </a:t>
            </a:r>
            <a:r>
              <a:rPr lang="uk-UA" dirty="0" err="1" smtClean="0">
                <a:solidFill>
                  <a:srgbClr val="0070C0"/>
                </a:solidFill>
              </a:rPr>
              <a:t>Глибоцького</a:t>
            </a:r>
            <a:r>
              <a:rPr lang="uk-UA" dirty="0" smtClean="0">
                <a:solidFill>
                  <a:srgbClr val="0070C0"/>
                </a:solidFill>
              </a:rPr>
              <a:t> р-ну Чернівецької обл.</a:t>
            </a:r>
          </a:p>
          <a:p>
            <a:pPr algn="just"/>
            <a:endParaRPr lang="ru-RU" dirty="0"/>
          </a:p>
        </p:txBody>
      </p:sp>
      <p:sp>
        <p:nvSpPr>
          <p:cNvPr id="8" name="Прямоугольник 7"/>
          <p:cNvSpPr/>
          <p:nvPr/>
        </p:nvSpPr>
        <p:spPr>
          <a:xfrm>
            <a:off x="3857620" y="3000372"/>
            <a:ext cx="4572000" cy="2308324"/>
          </a:xfrm>
          <a:prstGeom prst="rect">
            <a:avLst/>
          </a:prstGeom>
        </p:spPr>
        <p:txBody>
          <a:bodyPr>
            <a:spAutoFit/>
          </a:bodyPr>
          <a:lstStyle/>
          <a:p>
            <a:pPr algn="just"/>
            <a:r>
              <a:rPr lang="uk-UA" dirty="0" smtClean="0">
                <a:solidFill>
                  <a:srgbClr val="0070C0"/>
                </a:solidFill>
              </a:rPr>
              <a:t>        Він    дуже   здібний,   розумний,  легко </a:t>
            </a:r>
          </a:p>
          <a:p>
            <a:pPr algn="just"/>
            <a:r>
              <a:rPr lang="uk-UA" dirty="0" err="1" smtClean="0">
                <a:solidFill>
                  <a:srgbClr val="0070C0"/>
                </a:solidFill>
              </a:rPr>
              <a:t>запам</a:t>
            </a:r>
            <a:r>
              <a:rPr lang="en-GB" dirty="0" smtClean="0">
                <a:solidFill>
                  <a:srgbClr val="0070C0"/>
                </a:solidFill>
              </a:rPr>
              <a:t>’</a:t>
            </a:r>
            <a:r>
              <a:rPr lang="uk-UA" dirty="0" err="1" smtClean="0">
                <a:solidFill>
                  <a:srgbClr val="0070C0"/>
                </a:solidFill>
              </a:rPr>
              <a:t>ятовує</a:t>
            </a:r>
            <a:r>
              <a:rPr lang="uk-UA" dirty="0" smtClean="0">
                <a:solidFill>
                  <a:srgbClr val="0070C0"/>
                </a:solidFill>
              </a:rPr>
              <a:t> інформацію та оперує нею. Постійно намагається вирішити проблеми, які йому інколи й не під силу. Має розвинуте почуття гумору.  Активно досліджує навколишній світ. Те, як він сприймає його, описує в своїх віршах, які почав писати ще в початкових класах. </a:t>
            </a:r>
            <a:endParaRPr lang="ru-RU" dirty="0"/>
          </a:p>
        </p:txBody>
      </p:sp>
      <p:sp>
        <p:nvSpPr>
          <p:cNvPr id="10" name="Прямоугольник 9"/>
          <p:cNvSpPr/>
          <p:nvPr/>
        </p:nvSpPr>
        <p:spPr>
          <a:xfrm>
            <a:off x="1428728" y="1000108"/>
            <a:ext cx="1630575" cy="584775"/>
          </a:xfrm>
          <a:prstGeom prst="rect">
            <a:avLst/>
          </a:prstGeom>
        </p:spPr>
        <p:txBody>
          <a:bodyPr wrap="none">
            <a:spAutoFit/>
          </a:bodyPr>
          <a:lstStyle/>
          <a:p>
            <a:r>
              <a:rPr lang="uk-UA" sz="3200" b="1" u="sng" dirty="0" smtClean="0">
                <a:solidFill>
                  <a:srgbClr val="002060"/>
                </a:solidFill>
              </a:rPr>
              <a:t>Крок</a:t>
            </a:r>
            <a:r>
              <a:rPr lang="uk-UA" b="1" u="sng" dirty="0" smtClean="0">
                <a:solidFill>
                  <a:srgbClr val="0070C0"/>
                </a:solidFill>
              </a:rPr>
              <a:t>  </a:t>
            </a:r>
            <a:r>
              <a:rPr lang="uk-UA" sz="3200" b="1" u="sng" dirty="0" smtClean="0">
                <a:solidFill>
                  <a:srgbClr val="002060"/>
                </a:solidFill>
              </a:rPr>
              <a:t>2.</a:t>
            </a:r>
            <a:r>
              <a:rPr lang="uk-UA" sz="3200" b="1" dirty="0" smtClean="0">
                <a:solidFill>
                  <a:srgbClr val="002060"/>
                </a:solidFill>
              </a:rPr>
              <a:t> </a:t>
            </a:r>
            <a:endParaRPr lang="ru-RU" sz="3200"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039397">
            <a:off x="115664" y="2574140"/>
            <a:ext cx="3099829" cy="21612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357554" y="857232"/>
            <a:ext cx="4572000" cy="1077218"/>
          </a:xfrm>
          <a:prstGeom prst="rect">
            <a:avLst/>
          </a:prstGeom>
        </p:spPr>
        <p:txBody>
          <a:bodyPr>
            <a:spAutoFit/>
          </a:bodyPr>
          <a:lstStyle/>
          <a:p>
            <a:pPr algn="ctr"/>
            <a:r>
              <a:rPr lang="uk-UA" sz="3200" b="1" dirty="0" smtClean="0">
                <a:solidFill>
                  <a:srgbClr val="C00000"/>
                </a:solidFill>
              </a:rPr>
              <a:t>Знайомство  у 5 класі з дитиною та її творчістю</a:t>
            </a:r>
            <a:endParaRPr lang="ru-RU" sz="3200" b="1" dirty="0">
              <a:solidFill>
                <a:srgbClr val="C00000"/>
              </a:solidFill>
            </a:endParaRPr>
          </a:p>
        </p:txBody>
      </p:sp>
      <p:sp>
        <p:nvSpPr>
          <p:cNvPr id="6" name="Прямоугольник 5"/>
          <p:cNvSpPr/>
          <p:nvPr/>
        </p:nvSpPr>
        <p:spPr>
          <a:xfrm rot="21303925">
            <a:off x="726410" y="4588624"/>
            <a:ext cx="2063238" cy="369332"/>
          </a:xfrm>
          <a:prstGeom prst="rect">
            <a:avLst/>
          </a:prstGeom>
        </p:spPr>
        <p:txBody>
          <a:bodyPr wrap="square">
            <a:spAutoFit/>
          </a:bodyPr>
          <a:lstStyle/>
          <a:p>
            <a:pPr algn="ctr"/>
            <a:r>
              <a:rPr lang="uk-UA" b="1" dirty="0" err="1" smtClean="0">
                <a:solidFill>
                  <a:srgbClr val="7030A0"/>
                </a:solidFill>
                <a:latin typeface="Times New Roman" pitchFamily="18" charset="0"/>
                <a:cs typeface="Times New Roman" pitchFamily="18" charset="0"/>
              </a:rPr>
              <a:t>Цибуляк</a:t>
            </a:r>
            <a:r>
              <a:rPr lang="uk-UA" b="1" dirty="0" smtClean="0">
                <a:solidFill>
                  <a:srgbClr val="7030A0"/>
                </a:solidFill>
                <a:latin typeface="Times New Roman" pitchFamily="18" charset="0"/>
                <a:cs typeface="Times New Roman" pitchFamily="18" charset="0"/>
              </a:rPr>
              <a:t> Марійка </a:t>
            </a:r>
          </a:p>
        </p:txBody>
      </p:sp>
      <p:sp>
        <p:nvSpPr>
          <p:cNvPr id="7" name="Прямоугольник 6"/>
          <p:cNvSpPr/>
          <p:nvPr/>
        </p:nvSpPr>
        <p:spPr>
          <a:xfrm>
            <a:off x="3571868" y="2000240"/>
            <a:ext cx="4786346" cy="2862322"/>
          </a:xfrm>
          <a:prstGeom prst="rect">
            <a:avLst/>
          </a:prstGeom>
        </p:spPr>
        <p:txBody>
          <a:bodyPr wrap="square">
            <a:spAutoFit/>
          </a:bodyPr>
          <a:lstStyle/>
          <a:p>
            <a:pPr algn="just"/>
            <a:r>
              <a:rPr lang="uk-UA" dirty="0" smtClean="0">
                <a:solidFill>
                  <a:srgbClr val="0070C0"/>
                </a:solidFill>
              </a:rPr>
              <a:t>       </a:t>
            </a:r>
            <a:r>
              <a:rPr lang="uk-UA" sz="2000" dirty="0" err="1" smtClean="0">
                <a:solidFill>
                  <a:srgbClr val="7030A0"/>
                </a:solidFill>
              </a:rPr>
              <a:t>Цибуляк</a:t>
            </a:r>
            <a:r>
              <a:rPr lang="uk-UA" sz="2000" dirty="0" smtClean="0">
                <a:solidFill>
                  <a:srgbClr val="7030A0"/>
                </a:solidFill>
              </a:rPr>
              <a:t> Марійка </a:t>
            </a:r>
            <a:r>
              <a:rPr lang="uk-UA" sz="2000" dirty="0" smtClean="0">
                <a:solidFill>
                  <a:srgbClr val="0070C0"/>
                </a:solidFill>
              </a:rPr>
              <a:t>народилася  4 серпня 2001 року в с. </a:t>
            </a:r>
            <a:r>
              <a:rPr lang="uk-UA" sz="2000" dirty="0" err="1" smtClean="0">
                <a:solidFill>
                  <a:srgbClr val="0070C0"/>
                </a:solidFill>
              </a:rPr>
              <a:t>Михайлівка</a:t>
            </a:r>
            <a:r>
              <a:rPr lang="uk-UA" sz="2000" dirty="0" smtClean="0">
                <a:solidFill>
                  <a:srgbClr val="0070C0"/>
                </a:solidFill>
              </a:rPr>
              <a:t> </a:t>
            </a:r>
            <a:r>
              <a:rPr lang="uk-UA" sz="2000" dirty="0" err="1" smtClean="0">
                <a:solidFill>
                  <a:srgbClr val="0070C0"/>
                </a:solidFill>
              </a:rPr>
              <a:t>Глибоцького</a:t>
            </a:r>
            <a:r>
              <a:rPr lang="uk-UA" sz="2000" dirty="0" smtClean="0">
                <a:solidFill>
                  <a:srgbClr val="0070C0"/>
                </a:solidFill>
              </a:rPr>
              <a:t> р-ну Чернівецької області.</a:t>
            </a:r>
          </a:p>
          <a:p>
            <a:pPr algn="just"/>
            <a:r>
              <a:rPr lang="uk-UA" sz="2000" dirty="0" smtClean="0">
                <a:solidFill>
                  <a:srgbClr val="0070C0"/>
                </a:solidFill>
              </a:rPr>
              <a:t>     1 вересня 2007 року завітала до чарівної країни знань, що зветься школою. Нині це Михайлівський НВК. Тут їй весело і цікаво. Марійка є лідером класу. Однокласники радо прислухаються до її порад,  закликів,  зауважень.</a:t>
            </a:r>
          </a:p>
        </p:txBody>
      </p:sp>
      <p:pic>
        <p:nvPicPr>
          <p:cNvPr id="5" name="Рисунок 4" descr="Цибуляк Марія"/>
          <p:cNvPicPr>
            <a:picLocks noChangeAspect="1" noChangeArrowheads="1"/>
          </p:cNvPicPr>
          <p:nvPr/>
        </p:nvPicPr>
        <p:blipFill>
          <a:blip r:embed="rId4" cstate="print"/>
          <a:srcRect/>
          <a:stretch>
            <a:fillRect/>
          </a:stretch>
        </p:blipFill>
        <p:spPr bwMode="auto">
          <a:xfrm rot="21194913">
            <a:off x="773127" y="2239588"/>
            <a:ext cx="1778050" cy="2320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3" name="Прямоугольник 2"/>
          <p:cNvSpPr/>
          <p:nvPr/>
        </p:nvSpPr>
        <p:spPr>
          <a:xfrm>
            <a:off x="1500166" y="714356"/>
            <a:ext cx="6643734" cy="5262979"/>
          </a:xfrm>
          <a:prstGeom prst="rect">
            <a:avLst/>
          </a:prstGeom>
        </p:spPr>
        <p:txBody>
          <a:bodyPr wrap="square">
            <a:spAutoFit/>
          </a:bodyPr>
          <a:lstStyle/>
          <a:p>
            <a:pPr lvl="0" algn="ctr" fontAlgn="base">
              <a:spcBef>
                <a:spcPct val="0"/>
              </a:spcBef>
              <a:spcAft>
                <a:spcPct val="0"/>
              </a:spcAft>
              <a:tabLst>
                <a:tab pos="571500" algn="l"/>
              </a:tabLst>
            </a:pPr>
            <a:r>
              <a:rPr lang="uk-UA" sz="2400" dirty="0" smtClean="0">
                <a:solidFill>
                  <a:srgbClr val="7030A0"/>
                </a:solidFill>
                <a:latin typeface="Arial" pitchFamily="34" charset="0"/>
                <a:ea typeface="Times New Roman" pitchFamily="18" charset="0"/>
                <a:cs typeface="Arial" pitchFamily="34" charset="0"/>
              </a:rPr>
              <a:t>У процесі навчальної і виховної діяльності  визначила такі характерні особливості обдарованих  дітей: </a:t>
            </a:r>
          </a:p>
          <a:p>
            <a:pPr lvl="0" fontAlgn="base">
              <a:spcBef>
                <a:spcPct val="0"/>
              </a:spcBef>
              <a:spcAft>
                <a:spcPct val="0"/>
              </a:spcAft>
              <a:tabLst>
                <a:tab pos="571500" algn="l"/>
              </a:tabLst>
            </a:pPr>
            <a:endParaRPr lang="ru-RU" sz="2200" dirty="0" smtClean="0">
              <a:solidFill>
                <a:srgbClr val="7030A0"/>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rgbClr val="0070C0"/>
                </a:solidFill>
                <a:latin typeface="Arial" pitchFamily="34" charset="0"/>
                <a:ea typeface="Times New Roman" pitchFamily="18" charset="0"/>
                <a:cs typeface="Arial" pitchFamily="34" charset="0"/>
              </a:rPr>
              <a:t> </a:t>
            </a:r>
            <a:r>
              <a:rPr lang="ru-RU" sz="2200" dirty="0" err="1" smtClean="0">
                <a:solidFill>
                  <a:srgbClr val="0070C0"/>
                </a:solidFill>
                <a:latin typeface="Arial" pitchFamily="34" charset="0"/>
                <a:ea typeface="Times New Roman" pitchFamily="18" charset="0"/>
                <a:cs typeface="Arial" pitchFamily="34" charset="0"/>
              </a:rPr>
              <a:t>багатий</a:t>
            </a:r>
            <a:r>
              <a:rPr lang="ru-RU" sz="2200" dirty="0" smtClean="0">
                <a:solidFill>
                  <a:srgbClr val="0070C0"/>
                </a:solidFill>
                <a:latin typeface="Arial" pitchFamily="34" charset="0"/>
                <a:ea typeface="Times New Roman" pitchFamily="18" charset="0"/>
                <a:cs typeface="Arial" pitchFamily="34" charset="0"/>
              </a:rPr>
              <a:t> </a:t>
            </a:r>
            <a:r>
              <a:rPr lang="ru-RU" sz="2200" dirty="0" err="1" smtClean="0">
                <a:solidFill>
                  <a:srgbClr val="0070C0"/>
                </a:solidFill>
                <a:latin typeface="Arial" pitchFamily="34" charset="0"/>
                <a:ea typeface="Times New Roman" pitchFamily="18" charset="0"/>
                <a:cs typeface="Arial" pitchFamily="34" charset="0"/>
              </a:rPr>
              <a:t>словниковий</a:t>
            </a:r>
            <a:r>
              <a:rPr lang="ru-RU" sz="2200" dirty="0" smtClean="0">
                <a:solidFill>
                  <a:srgbClr val="0070C0"/>
                </a:solidFill>
                <a:latin typeface="Arial" pitchFamily="34" charset="0"/>
                <a:ea typeface="Times New Roman" pitchFamily="18" charset="0"/>
                <a:cs typeface="Arial" pitchFamily="34" charset="0"/>
              </a:rPr>
              <a:t> запас, </a:t>
            </a:r>
            <a:r>
              <a:rPr lang="ru-RU" sz="2200" dirty="0" err="1" smtClean="0">
                <a:solidFill>
                  <a:srgbClr val="0070C0"/>
                </a:solidFill>
                <a:latin typeface="Arial" pitchFamily="34" charset="0"/>
                <a:ea typeface="Times New Roman" pitchFamily="18" charset="0"/>
                <a:cs typeface="Arial" pitchFamily="34" charset="0"/>
              </a:rPr>
              <a:t>володіння</a:t>
            </a:r>
            <a:r>
              <a:rPr lang="ru-RU" sz="2200" dirty="0" smtClean="0">
                <a:solidFill>
                  <a:srgbClr val="0070C0"/>
                </a:solidFill>
                <a:latin typeface="Arial" pitchFamily="34" charset="0"/>
                <a:ea typeface="Times New Roman" pitchFamily="18" charset="0"/>
                <a:cs typeface="Arial" pitchFamily="34" charset="0"/>
              </a:rPr>
              <a:t> </a:t>
            </a:r>
            <a:r>
              <a:rPr lang="uk-UA" sz="2200" dirty="0" smtClean="0">
                <a:solidFill>
                  <a:srgbClr val="0070C0"/>
                </a:solidFill>
                <a:latin typeface="Arial" pitchFamily="34" charset="0"/>
                <a:ea typeface="Times New Roman" pitchFamily="18" charset="0"/>
                <a:cs typeface="Arial" pitchFamily="34" charset="0"/>
              </a:rPr>
              <a:t> значним </a:t>
            </a:r>
            <a:r>
              <a:rPr lang="ru-RU" sz="2200" dirty="0" err="1" smtClean="0">
                <a:solidFill>
                  <a:srgbClr val="0070C0"/>
                </a:solidFill>
                <a:latin typeface="Arial" pitchFamily="34" charset="0"/>
                <a:ea typeface="Times New Roman" pitchFamily="18" charset="0"/>
                <a:cs typeface="Arial" pitchFamily="34" charset="0"/>
              </a:rPr>
              <a:t>обсягом</a:t>
            </a:r>
            <a:r>
              <a:rPr lang="ru-RU" sz="2200" dirty="0" smtClean="0">
                <a:solidFill>
                  <a:srgbClr val="0070C0"/>
                </a:solidFill>
                <a:latin typeface="Arial" pitchFamily="34" charset="0"/>
                <a:ea typeface="Times New Roman" pitchFamily="18" charset="0"/>
                <a:cs typeface="Arial" pitchFamily="34" charset="0"/>
              </a:rPr>
              <a:t> </a:t>
            </a:r>
            <a:r>
              <a:rPr lang="ru-RU" sz="2200" dirty="0" err="1" smtClean="0">
                <a:solidFill>
                  <a:srgbClr val="0070C0"/>
                </a:solidFill>
                <a:latin typeface="Arial" pitchFamily="34" charset="0"/>
                <a:ea typeface="Times New Roman" pitchFamily="18" charset="0"/>
                <a:cs typeface="Arial" pitchFamily="34" charset="0"/>
              </a:rPr>
              <a:t>інформації</a:t>
            </a:r>
            <a:r>
              <a:rPr lang="ru-RU" sz="2200" dirty="0" smtClean="0">
                <a:solidFill>
                  <a:srgbClr val="0070C0"/>
                </a:solidFill>
                <a:latin typeface="Arial" pitchFamily="34" charset="0"/>
                <a:ea typeface="Times New Roman" pitchFamily="18" charset="0"/>
                <a:cs typeface="Arial" pitchFamily="34" charset="0"/>
              </a:rPr>
              <a:t>;</a:t>
            </a:r>
            <a:endParaRPr lang="ru-RU" sz="2200" dirty="0" smtClean="0">
              <a:solidFill>
                <a:srgbClr val="0070C0"/>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rgbClr val="C00000"/>
                </a:solidFill>
                <a:latin typeface="Arial" pitchFamily="34" charset="0"/>
                <a:ea typeface="Times New Roman" pitchFamily="18" charset="0"/>
                <a:cs typeface="Arial" pitchFamily="34" charset="0"/>
              </a:rPr>
              <a:t> </a:t>
            </a:r>
            <a:r>
              <a:rPr lang="ru-RU" sz="2200" dirty="0" err="1" smtClean="0">
                <a:solidFill>
                  <a:srgbClr val="C00000"/>
                </a:solidFill>
                <a:latin typeface="Arial" pitchFamily="34" charset="0"/>
                <a:ea typeface="Times New Roman" pitchFamily="18" charset="0"/>
                <a:cs typeface="Arial" pitchFamily="34" charset="0"/>
              </a:rPr>
              <a:t>різносторонність</a:t>
            </a:r>
            <a:r>
              <a:rPr lang="ru-RU" sz="2200" dirty="0" smtClean="0">
                <a:solidFill>
                  <a:srgbClr val="C00000"/>
                </a:solidFill>
                <a:latin typeface="Arial" pitchFamily="34" charset="0"/>
                <a:ea typeface="Times New Roman" pitchFamily="18" charset="0"/>
                <a:cs typeface="Arial" pitchFamily="34" charset="0"/>
              </a:rPr>
              <a:t> </a:t>
            </a:r>
            <a:r>
              <a:rPr lang="ru-RU" sz="2200" dirty="0" err="1" smtClean="0">
                <a:solidFill>
                  <a:srgbClr val="C00000"/>
                </a:solidFill>
                <a:latin typeface="Arial" pitchFamily="34" charset="0"/>
                <a:ea typeface="Times New Roman" pitchFamily="18" charset="0"/>
                <a:cs typeface="Arial" pitchFamily="34" charset="0"/>
              </a:rPr>
              <a:t>інтересів</a:t>
            </a:r>
            <a:r>
              <a:rPr lang="ru-RU" sz="2200" dirty="0" smtClean="0">
                <a:solidFill>
                  <a:srgbClr val="C00000"/>
                </a:solidFill>
                <a:latin typeface="Arial" pitchFamily="34" charset="0"/>
                <a:ea typeface="Times New Roman" pitchFamily="18" charset="0"/>
                <a:cs typeface="Arial" pitchFamily="34" charset="0"/>
              </a:rPr>
              <a:t>;</a:t>
            </a:r>
            <a:endParaRPr lang="ru-RU" sz="2200" dirty="0" smtClean="0">
              <a:solidFill>
                <a:srgbClr val="C00000"/>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rgbClr val="00B050"/>
                </a:solidFill>
                <a:latin typeface="Arial" pitchFamily="34" charset="0"/>
                <a:ea typeface="Times New Roman" pitchFamily="18" charset="0"/>
                <a:cs typeface="Arial" pitchFamily="34" charset="0"/>
              </a:rPr>
              <a:t> </a:t>
            </a:r>
            <a:r>
              <a:rPr lang="ru-RU" sz="2200" dirty="0" err="1" smtClean="0">
                <a:solidFill>
                  <a:srgbClr val="00B050"/>
                </a:solidFill>
                <a:latin typeface="Arial" pitchFamily="34" charset="0"/>
                <a:ea typeface="Times New Roman" pitchFamily="18" charset="0"/>
                <a:cs typeface="Arial" pitchFamily="34" charset="0"/>
              </a:rPr>
              <a:t>високий</a:t>
            </a:r>
            <a:r>
              <a:rPr lang="ru-RU" sz="2200" dirty="0" smtClean="0">
                <a:solidFill>
                  <a:srgbClr val="00B050"/>
                </a:solidFill>
                <a:latin typeface="Arial" pitchFamily="34" charset="0"/>
                <a:ea typeface="Times New Roman" pitchFamily="18" charset="0"/>
                <a:cs typeface="Arial" pitchFamily="34" charset="0"/>
              </a:rPr>
              <a:t> </a:t>
            </a:r>
            <a:r>
              <a:rPr lang="ru-RU" sz="2200" dirty="0" err="1" smtClean="0">
                <a:solidFill>
                  <a:srgbClr val="00B050"/>
                </a:solidFill>
                <a:latin typeface="Arial" pitchFamily="34" charset="0"/>
                <a:ea typeface="Times New Roman" pitchFamily="18" charset="0"/>
                <a:cs typeface="Arial" pitchFamily="34" charset="0"/>
              </a:rPr>
              <a:t>рівень</a:t>
            </a:r>
            <a:r>
              <a:rPr lang="ru-RU" sz="2200" dirty="0" smtClean="0">
                <a:solidFill>
                  <a:srgbClr val="00B050"/>
                </a:solidFill>
                <a:latin typeface="Arial" pitchFamily="34" charset="0"/>
                <a:ea typeface="Times New Roman" pitchFamily="18" charset="0"/>
                <a:cs typeface="Arial" pitchFamily="34" charset="0"/>
              </a:rPr>
              <a:t> </a:t>
            </a:r>
            <a:r>
              <a:rPr lang="ru-RU" sz="2200" dirty="0" err="1" smtClean="0">
                <a:solidFill>
                  <a:srgbClr val="00B050"/>
                </a:solidFill>
                <a:latin typeface="Arial" pitchFamily="34" charset="0"/>
                <a:ea typeface="Times New Roman" pitchFamily="18" charset="0"/>
                <a:cs typeface="Arial" pitchFamily="34" charset="0"/>
              </a:rPr>
              <a:t>запам’ятовування</a:t>
            </a:r>
            <a:r>
              <a:rPr lang="ru-RU" sz="2200" dirty="0" smtClean="0">
                <a:solidFill>
                  <a:srgbClr val="00B050"/>
                </a:solidFill>
                <a:latin typeface="Arial" pitchFamily="34" charset="0"/>
                <a:ea typeface="Times New Roman" pitchFamily="18" charset="0"/>
                <a:cs typeface="Arial" pitchFamily="34" charset="0"/>
              </a:rPr>
              <a:t>;</a:t>
            </a:r>
            <a:endParaRPr lang="ru-RU" sz="2200" dirty="0" smtClean="0">
              <a:solidFill>
                <a:srgbClr val="00B050"/>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chemeClr val="accent1">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наполегливість</a:t>
            </a:r>
            <a:r>
              <a:rPr lang="ru-RU" sz="2200" dirty="0" smtClean="0">
                <a:solidFill>
                  <a:schemeClr val="accent4">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і</a:t>
            </a:r>
            <a:r>
              <a:rPr lang="ru-RU" sz="2200" dirty="0" smtClean="0">
                <a:solidFill>
                  <a:schemeClr val="accent4">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постійність</a:t>
            </a:r>
            <a:r>
              <a:rPr lang="ru-RU" sz="2200" dirty="0" smtClean="0">
                <a:solidFill>
                  <a:schemeClr val="accent4">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рішучість</a:t>
            </a:r>
            <a:r>
              <a:rPr lang="ru-RU" sz="2200" dirty="0" smtClean="0">
                <a:solidFill>
                  <a:schemeClr val="accent4">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і</a:t>
            </a:r>
            <a:r>
              <a:rPr lang="ru-RU" sz="2200" dirty="0" smtClean="0">
                <a:solidFill>
                  <a:schemeClr val="accent4">
                    <a:lumMod val="50000"/>
                  </a:schemeClr>
                </a:solidFill>
                <a:latin typeface="Arial" pitchFamily="34" charset="0"/>
                <a:ea typeface="Times New Roman" pitchFamily="18" charset="0"/>
                <a:cs typeface="Arial" pitchFamily="34" charset="0"/>
              </a:rPr>
              <a:t> </a:t>
            </a:r>
            <a:r>
              <a:rPr lang="ru-RU" sz="2200" dirty="0" err="1" smtClean="0">
                <a:solidFill>
                  <a:schemeClr val="accent4">
                    <a:lumMod val="50000"/>
                  </a:schemeClr>
                </a:solidFill>
                <a:latin typeface="Arial" pitchFamily="34" charset="0"/>
                <a:ea typeface="Times New Roman" pitchFamily="18" charset="0"/>
                <a:cs typeface="Arial" pitchFamily="34" charset="0"/>
              </a:rPr>
              <a:t>впертість</a:t>
            </a:r>
            <a:r>
              <a:rPr lang="ru-RU" sz="2200" dirty="0" smtClean="0">
                <a:solidFill>
                  <a:schemeClr val="accent4">
                    <a:lumMod val="50000"/>
                  </a:schemeClr>
                </a:solidFill>
                <a:latin typeface="Arial" pitchFamily="34" charset="0"/>
                <a:ea typeface="Times New Roman" pitchFamily="18" charset="0"/>
                <a:cs typeface="Arial" pitchFamily="34" charset="0"/>
              </a:rPr>
              <a:t>;</a:t>
            </a:r>
            <a:endParaRPr lang="ru-RU" sz="2200" dirty="0" smtClean="0">
              <a:solidFill>
                <a:schemeClr val="accent4">
                  <a:lumMod val="50000"/>
                </a:schemeClr>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rgbClr val="21C2D3"/>
                </a:solidFill>
                <a:latin typeface="Arial" pitchFamily="34" charset="0"/>
                <a:ea typeface="Times New Roman" pitchFamily="18" charset="0"/>
                <a:cs typeface="Arial" pitchFamily="34" charset="0"/>
              </a:rPr>
              <a:t> </a:t>
            </a:r>
            <a:r>
              <a:rPr lang="ru-RU" sz="2200" dirty="0" err="1" smtClean="0">
                <a:solidFill>
                  <a:srgbClr val="21C2D3"/>
                </a:solidFill>
                <a:latin typeface="Arial" pitchFamily="34" charset="0"/>
                <a:ea typeface="Times New Roman" pitchFamily="18" charset="0"/>
                <a:cs typeface="Arial" pitchFamily="34" charset="0"/>
              </a:rPr>
              <a:t>упевненість</a:t>
            </a:r>
            <a:r>
              <a:rPr lang="ru-RU" sz="2200" dirty="0" smtClean="0">
                <a:solidFill>
                  <a:srgbClr val="21C2D3"/>
                </a:solidFill>
                <a:latin typeface="Arial" pitchFamily="34" charset="0"/>
                <a:ea typeface="Times New Roman" pitchFamily="18" charset="0"/>
                <a:cs typeface="Arial" pitchFamily="34" charset="0"/>
              </a:rPr>
              <a:t> у </a:t>
            </a:r>
            <a:r>
              <a:rPr lang="ru-RU" sz="2200" dirty="0" err="1" smtClean="0">
                <a:solidFill>
                  <a:srgbClr val="21C2D3"/>
                </a:solidFill>
                <a:latin typeface="Arial" pitchFamily="34" charset="0"/>
                <a:ea typeface="Times New Roman" pitchFamily="18" charset="0"/>
                <a:cs typeface="Arial" pitchFamily="34" charset="0"/>
              </a:rPr>
              <a:t>своїх</a:t>
            </a:r>
            <a:r>
              <a:rPr lang="ru-RU" sz="2200" dirty="0" smtClean="0">
                <a:solidFill>
                  <a:srgbClr val="21C2D3"/>
                </a:solidFill>
                <a:latin typeface="Arial" pitchFamily="34" charset="0"/>
                <a:ea typeface="Times New Roman" pitchFamily="18" charset="0"/>
                <a:cs typeface="Arial" pitchFamily="34" charset="0"/>
              </a:rPr>
              <a:t> силах </a:t>
            </a:r>
            <a:r>
              <a:rPr lang="ru-RU" sz="2200" dirty="0" err="1" smtClean="0">
                <a:solidFill>
                  <a:srgbClr val="21C2D3"/>
                </a:solidFill>
                <a:latin typeface="Arial" pitchFamily="34" charset="0"/>
                <a:ea typeface="Times New Roman" pitchFamily="18" charset="0"/>
                <a:cs typeface="Arial" pitchFamily="34" charset="0"/>
              </a:rPr>
              <a:t>і</a:t>
            </a:r>
            <a:r>
              <a:rPr lang="ru-RU" sz="2200" dirty="0" smtClean="0">
                <a:solidFill>
                  <a:srgbClr val="21C2D3"/>
                </a:solidFill>
                <a:latin typeface="Arial" pitchFamily="34" charset="0"/>
                <a:ea typeface="Times New Roman" pitchFamily="18" charset="0"/>
                <a:cs typeface="Arial" pitchFamily="34" charset="0"/>
              </a:rPr>
              <a:t> </a:t>
            </a:r>
            <a:r>
              <a:rPr lang="ru-RU" sz="2200" dirty="0" err="1" smtClean="0">
                <a:solidFill>
                  <a:srgbClr val="21C2D3"/>
                </a:solidFill>
                <a:latin typeface="Arial" pitchFamily="34" charset="0"/>
                <a:ea typeface="Times New Roman" pitchFamily="18" charset="0"/>
                <a:cs typeface="Arial" pitchFamily="34" charset="0"/>
              </a:rPr>
              <a:t>здібностях</a:t>
            </a:r>
            <a:r>
              <a:rPr lang="ru-RU" sz="2200" dirty="0" smtClean="0">
                <a:solidFill>
                  <a:srgbClr val="21C2D3"/>
                </a:solidFill>
                <a:latin typeface="Arial" pitchFamily="34" charset="0"/>
                <a:ea typeface="Times New Roman" pitchFamily="18" charset="0"/>
                <a:cs typeface="Arial" pitchFamily="34" charset="0"/>
              </a:rPr>
              <a:t>,  </a:t>
            </a:r>
            <a:r>
              <a:rPr lang="ru-RU" sz="2200" dirty="0" err="1" smtClean="0">
                <a:solidFill>
                  <a:srgbClr val="21C2D3"/>
                </a:solidFill>
                <a:latin typeface="Arial" pitchFamily="34" charset="0"/>
                <a:ea typeface="Times New Roman" pitchFamily="18" charset="0"/>
                <a:cs typeface="Arial" pitchFamily="34" charset="0"/>
              </a:rPr>
              <a:t>незалежність</a:t>
            </a:r>
            <a:r>
              <a:rPr lang="ru-RU" sz="2200" dirty="0" smtClean="0">
                <a:solidFill>
                  <a:srgbClr val="21C2D3"/>
                </a:solidFill>
                <a:latin typeface="Arial" pitchFamily="34" charset="0"/>
                <a:ea typeface="Times New Roman" pitchFamily="18" charset="0"/>
                <a:cs typeface="Arial" pitchFamily="34" charset="0"/>
              </a:rPr>
              <a:t> </a:t>
            </a:r>
            <a:r>
              <a:rPr lang="ru-RU" sz="2200" dirty="0" err="1" smtClean="0">
                <a:solidFill>
                  <a:srgbClr val="21C2D3"/>
                </a:solidFill>
                <a:latin typeface="Arial" pitchFamily="34" charset="0"/>
                <a:ea typeface="Times New Roman" pitchFamily="18" charset="0"/>
                <a:cs typeface="Arial" pitchFamily="34" charset="0"/>
              </a:rPr>
              <a:t>від</a:t>
            </a:r>
            <a:r>
              <a:rPr lang="ru-RU" sz="2200" dirty="0" smtClean="0">
                <a:solidFill>
                  <a:srgbClr val="21C2D3"/>
                </a:solidFill>
                <a:latin typeface="Arial" pitchFamily="34" charset="0"/>
                <a:ea typeface="Times New Roman" pitchFamily="18" charset="0"/>
                <a:cs typeface="Arial" pitchFamily="34" charset="0"/>
              </a:rPr>
              <a:t> </a:t>
            </a:r>
            <a:r>
              <a:rPr lang="ru-RU" sz="2200" dirty="0" err="1" smtClean="0">
                <a:solidFill>
                  <a:srgbClr val="21C2D3"/>
                </a:solidFill>
                <a:latin typeface="Arial" pitchFamily="34" charset="0"/>
                <a:ea typeface="Times New Roman" pitchFamily="18" charset="0"/>
                <a:cs typeface="Arial" pitchFamily="34" charset="0"/>
              </a:rPr>
              <a:t>дорослих</a:t>
            </a:r>
            <a:r>
              <a:rPr lang="ru-RU" sz="2200" dirty="0" smtClean="0">
                <a:solidFill>
                  <a:srgbClr val="21C2D3"/>
                </a:solidFill>
                <a:latin typeface="Arial" pitchFamily="34" charset="0"/>
                <a:ea typeface="Times New Roman" pitchFamily="18" charset="0"/>
                <a:cs typeface="Arial" pitchFamily="34" charset="0"/>
              </a:rPr>
              <a:t>;</a:t>
            </a:r>
            <a:endParaRPr lang="ru-RU" sz="2200" dirty="0" smtClean="0">
              <a:solidFill>
                <a:srgbClr val="21C2D3"/>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chemeClr val="accent1">
                    <a:lumMod val="75000"/>
                  </a:schemeClr>
                </a:solidFill>
                <a:latin typeface="Arial" pitchFamily="34" charset="0"/>
                <a:ea typeface="Times New Roman" pitchFamily="18" charset="0"/>
                <a:cs typeface="Arial" pitchFamily="34" charset="0"/>
              </a:rPr>
              <a:t> </a:t>
            </a:r>
            <a:r>
              <a:rPr lang="ru-RU" sz="2200" dirty="0" err="1" smtClean="0">
                <a:solidFill>
                  <a:schemeClr val="accent1">
                    <a:lumMod val="75000"/>
                  </a:schemeClr>
                </a:solidFill>
                <a:latin typeface="Arial" pitchFamily="34" charset="0"/>
                <a:ea typeface="Times New Roman" pitchFamily="18" charset="0"/>
                <a:cs typeface="Arial" pitchFamily="34" charset="0"/>
              </a:rPr>
              <a:t>відчуття</a:t>
            </a:r>
            <a:r>
              <a:rPr lang="ru-RU" sz="2200" dirty="0" smtClean="0">
                <a:solidFill>
                  <a:schemeClr val="accent1">
                    <a:lumMod val="75000"/>
                  </a:schemeClr>
                </a:solidFill>
                <a:latin typeface="Arial" pitchFamily="34" charset="0"/>
                <a:ea typeface="Times New Roman" pitchFamily="18" charset="0"/>
                <a:cs typeface="Arial" pitchFamily="34" charset="0"/>
              </a:rPr>
              <a:t> </a:t>
            </a:r>
            <a:r>
              <a:rPr lang="ru-RU" sz="2200" dirty="0" err="1" smtClean="0">
                <a:solidFill>
                  <a:schemeClr val="accent1">
                    <a:lumMod val="75000"/>
                  </a:schemeClr>
                </a:solidFill>
                <a:latin typeface="Arial" pitchFamily="34" charset="0"/>
                <a:ea typeface="Times New Roman" pitchFamily="18" charset="0"/>
                <a:cs typeface="Arial" pitchFamily="34" charset="0"/>
              </a:rPr>
              <a:t>власної</a:t>
            </a:r>
            <a:r>
              <a:rPr lang="ru-RU" sz="2200" dirty="0" smtClean="0">
                <a:solidFill>
                  <a:schemeClr val="accent1">
                    <a:lumMod val="75000"/>
                  </a:schemeClr>
                </a:solidFill>
                <a:latin typeface="Arial" pitchFamily="34" charset="0"/>
                <a:ea typeface="Times New Roman" pitchFamily="18" charset="0"/>
                <a:cs typeface="Arial" pitchFamily="34" charset="0"/>
              </a:rPr>
              <a:t> </a:t>
            </a:r>
            <a:r>
              <a:rPr lang="ru-RU" sz="2200" dirty="0" err="1" smtClean="0">
                <a:solidFill>
                  <a:schemeClr val="accent1">
                    <a:lumMod val="75000"/>
                  </a:schemeClr>
                </a:solidFill>
                <a:latin typeface="Arial" pitchFamily="34" charset="0"/>
                <a:ea typeface="Times New Roman" pitchFamily="18" charset="0"/>
                <a:cs typeface="Arial" pitchFamily="34" charset="0"/>
              </a:rPr>
              <a:t>цінності</a:t>
            </a:r>
            <a:r>
              <a:rPr lang="ru-RU" sz="2200" dirty="0" smtClean="0">
                <a:solidFill>
                  <a:schemeClr val="accent1">
                    <a:lumMod val="75000"/>
                  </a:schemeClr>
                </a:solidFill>
                <a:latin typeface="Arial" pitchFamily="34" charset="0"/>
                <a:ea typeface="Times New Roman" pitchFamily="18" charset="0"/>
                <a:cs typeface="Arial" pitchFamily="34" charset="0"/>
              </a:rPr>
              <a:t>;</a:t>
            </a:r>
            <a:endParaRPr lang="ru-RU" sz="2200" dirty="0" smtClean="0">
              <a:solidFill>
                <a:schemeClr val="accent1">
                  <a:lumMod val="75000"/>
                </a:schemeClr>
              </a:solidFill>
              <a:latin typeface="Arial" pitchFamily="34" charset="0"/>
              <a:cs typeface="Arial" pitchFamily="34" charset="0"/>
            </a:endParaRPr>
          </a:p>
          <a:p>
            <a:pPr lvl="0" algn="just" eaLnBrk="0" fontAlgn="base" hangingPunct="0">
              <a:spcBef>
                <a:spcPct val="0"/>
              </a:spcBef>
              <a:spcAft>
                <a:spcPct val="0"/>
              </a:spcAft>
              <a:buFontTx/>
              <a:buChar char="•"/>
              <a:tabLst>
                <a:tab pos="571500" algn="l"/>
              </a:tabLst>
            </a:pP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творчі</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здібності</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здатність</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гарно</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малювати</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складати</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вірші</a:t>
            </a:r>
            <a:r>
              <a:rPr lang="ru-RU" sz="2200" dirty="0" smtClean="0">
                <a:solidFill>
                  <a:srgbClr val="33CC33"/>
                </a:solidFill>
                <a:latin typeface="Arial" pitchFamily="34" charset="0"/>
                <a:ea typeface="Times New Roman" pitchFamily="18" charset="0"/>
                <a:cs typeface="Arial" pitchFamily="34" charset="0"/>
              </a:rPr>
              <a:t>, </a:t>
            </a:r>
            <a:r>
              <a:rPr lang="ru-RU" sz="2200" dirty="0" err="1" smtClean="0">
                <a:solidFill>
                  <a:srgbClr val="33CC33"/>
                </a:solidFill>
                <a:latin typeface="Arial" pitchFamily="34" charset="0"/>
                <a:ea typeface="Times New Roman" pitchFamily="18" charset="0"/>
                <a:cs typeface="Arial" pitchFamily="34" charset="0"/>
              </a:rPr>
              <a:t>прозові</a:t>
            </a:r>
            <a:r>
              <a:rPr lang="ru-RU" sz="2200" dirty="0" smtClean="0">
                <a:solidFill>
                  <a:srgbClr val="33CC33"/>
                </a:solidFill>
                <a:latin typeface="Arial" pitchFamily="34" charset="0"/>
                <a:ea typeface="Times New Roman" pitchFamily="18" charset="0"/>
                <a:cs typeface="Arial" pitchFamily="34" charset="0"/>
              </a:rPr>
              <a:t> твори)</a:t>
            </a:r>
            <a:endParaRPr lang="ru-RU" sz="2200" dirty="0" smtClean="0">
              <a:solidFill>
                <a:srgbClr val="33CC3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sp>
        <p:nvSpPr>
          <p:cNvPr id="3" name="Прямоугольник 2"/>
          <p:cNvSpPr/>
          <p:nvPr/>
        </p:nvSpPr>
        <p:spPr>
          <a:xfrm>
            <a:off x="1000100" y="1214422"/>
            <a:ext cx="1720343" cy="584775"/>
          </a:xfrm>
          <a:prstGeom prst="rect">
            <a:avLst/>
          </a:prstGeom>
        </p:spPr>
        <p:txBody>
          <a:bodyPr wrap="none">
            <a:spAutoFit/>
          </a:bodyPr>
          <a:lstStyle/>
          <a:p>
            <a:r>
              <a:rPr lang="uk-UA" sz="3200" b="1" u="sng" dirty="0" smtClean="0">
                <a:solidFill>
                  <a:srgbClr val="002060"/>
                </a:solidFill>
              </a:rPr>
              <a:t>Крок  3.</a:t>
            </a:r>
            <a:r>
              <a:rPr lang="uk-UA" sz="3200" u="sng" dirty="0" smtClean="0">
                <a:solidFill>
                  <a:srgbClr val="002060"/>
                </a:solidFill>
              </a:rPr>
              <a:t> </a:t>
            </a:r>
            <a:endParaRPr lang="ru-RU" sz="3200" u="sng" dirty="0"/>
          </a:p>
        </p:txBody>
      </p:sp>
      <p:sp>
        <p:nvSpPr>
          <p:cNvPr id="4" name="Прямоугольник 3"/>
          <p:cNvSpPr/>
          <p:nvPr/>
        </p:nvSpPr>
        <p:spPr>
          <a:xfrm>
            <a:off x="4214810" y="714356"/>
            <a:ext cx="4357718" cy="1077218"/>
          </a:xfrm>
          <a:prstGeom prst="rect">
            <a:avLst/>
          </a:prstGeom>
        </p:spPr>
        <p:txBody>
          <a:bodyPr wrap="square">
            <a:spAutoFit/>
          </a:bodyPr>
          <a:lstStyle/>
          <a:p>
            <a:pPr algn="ctr"/>
            <a:r>
              <a:rPr lang="uk-UA" sz="3200" b="1" dirty="0" smtClean="0">
                <a:solidFill>
                  <a:srgbClr val="C00000"/>
                </a:solidFill>
              </a:rPr>
              <a:t>Організація роботи з обдарованими  дітьми</a:t>
            </a:r>
            <a:endParaRPr lang="ru-RU" sz="3200" b="1" dirty="0">
              <a:solidFill>
                <a:srgbClr val="C00000"/>
              </a:solidFill>
            </a:endParaRPr>
          </a:p>
        </p:txBody>
      </p:sp>
      <p:graphicFrame>
        <p:nvGraphicFramePr>
          <p:cNvPr id="5" name="Схема 4"/>
          <p:cNvGraphicFramePr/>
          <p:nvPr/>
        </p:nvGraphicFramePr>
        <p:xfrm>
          <a:off x="3714744" y="2643182"/>
          <a:ext cx="5238744" cy="3135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4"/>
          <p:cNvSpPr>
            <a:spLocks noChangeArrowheads="1"/>
          </p:cNvSpPr>
          <p:nvPr/>
        </p:nvSpPr>
        <p:spPr bwMode="auto">
          <a:xfrm>
            <a:off x="4000496" y="2000240"/>
            <a:ext cx="48577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СИСТЕМА РОБОТИ З ТВОРЧОЮ ДИТИНОЮ</a:t>
            </a:r>
            <a:endParaRPr kumimoji="0" lang="ru-RU" sz="2000" b="0" i="0" u="none" strike="noStrike" cap="none" normalizeH="0" baseline="0" dirty="0" smtClean="0">
              <a:ln>
                <a:noFill/>
              </a:ln>
              <a:solidFill>
                <a:srgbClr val="7030A0"/>
              </a:solidFill>
              <a:effectLst/>
              <a:latin typeface="Arial" pitchFamily="34" charset="0"/>
              <a:cs typeface="Arial" pitchFamily="34" charset="0"/>
            </a:endParaRPr>
          </a:p>
        </p:txBody>
      </p:sp>
      <p:sp>
        <p:nvSpPr>
          <p:cNvPr id="7" name="Rectangle 4"/>
          <p:cNvSpPr>
            <a:spLocks noChangeArrowheads="1"/>
          </p:cNvSpPr>
          <p:nvPr/>
        </p:nvSpPr>
        <p:spPr bwMode="auto">
          <a:xfrm>
            <a:off x="500034" y="1928802"/>
            <a:ext cx="20717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ПЛАН  РОБОТИ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8" name="Picture 3" descr="C:\Documents and Settings\Администратор\Мои документы\Мои рисунки\359.JPG"/>
          <p:cNvPicPr>
            <a:picLocks noChangeAspect="1" noChangeArrowheads="1"/>
          </p:cNvPicPr>
          <p:nvPr/>
        </p:nvPicPr>
        <p:blipFill>
          <a:blip r:embed="rId8"/>
          <a:srcRect/>
          <a:stretch>
            <a:fillRect/>
          </a:stretch>
        </p:blipFill>
        <p:spPr bwMode="auto">
          <a:xfrm>
            <a:off x="214282" y="2431329"/>
            <a:ext cx="3786182" cy="44266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3" name="Прямоугольник 2"/>
          <p:cNvSpPr/>
          <p:nvPr/>
        </p:nvSpPr>
        <p:spPr>
          <a:xfrm>
            <a:off x="714348" y="1643050"/>
            <a:ext cx="1720343" cy="584775"/>
          </a:xfrm>
          <a:prstGeom prst="rect">
            <a:avLst/>
          </a:prstGeom>
        </p:spPr>
        <p:txBody>
          <a:bodyPr wrap="none">
            <a:spAutoFit/>
          </a:bodyPr>
          <a:lstStyle/>
          <a:p>
            <a:r>
              <a:rPr lang="uk-UA" sz="3200" b="1" u="sng" dirty="0" smtClean="0">
                <a:solidFill>
                  <a:srgbClr val="002060"/>
                </a:solidFill>
              </a:rPr>
              <a:t>Крок  4.</a:t>
            </a:r>
            <a:r>
              <a:rPr lang="uk-UA" sz="3200" u="sng" dirty="0" smtClean="0">
                <a:solidFill>
                  <a:srgbClr val="002060"/>
                </a:solidFill>
              </a:rPr>
              <a:t> </a:t>
            </a:r>
            <a:endParaRPr lang="ru-RU" sz="3200" u="sng" dirty="0"/>
          </a:p>
        </p:txBody>
      </p:sp>
      <p:sp>
        <p:nvSpPr>
          <p:cNvPr id="4" name="Прямоугольник 3"/>
          <p:cNvSpPr/>
          <p:nvPr/>
        </p:nvSpPr>
        <p:spPr>
          <a:xfrm>
            <a:off x="3714744" y="1214422"/>
            <a:ext cx="4258666" cy="584775"/>
          </a:xfrm>
          <a:prstGeom prst="rect">
            <a:avLst/>
          </a:prstGeom>
        </p:spPr>
        <p:txBody>
          <a:bodyPr wrap="none">
            <a:spAutoFit/>
          </a:bodyPr>
          <a:lstStyle/>
          <a:p>
            <a:pPr algn="ctr"/>
            <a:r>
              <a:rPr lang="uk-UA" sz="3200" b="1" dirty="0" smtClean="0">
                <a:solidFill>
                  <a:srgbClr val="C00000"/>
                </a:solidFill>
              </a:rPr>
              <a:t>Екскурсія до бібліотеки</a:t>
            </a:r>
            <a:endParaRPr lang="ru-RU" sz="3200" b="1" dirty="0">
              <a:solidFill>
                <a:srgbClr val="C00000"/>
              </a:solidFill>
            </a:endParaRPr>
          </a:p>
        </p:txBody>
      </p:sp>
      <p:pic>
        <p:nvPicPr>
          <p:cNvPr id="5" name="Picture 2" descr="G:\Изображение 22239.jpg"/>
          <p:cNvPicPr>
            <a:picLocks noChangeAspect="1" noChangeArrowheads="1"/>
          </p:cNvPicPr>
          <p:nvPr/>
        </p:nvPicPr>
        <p:blipFill>
          <a:blip r:embed="rId3"/>
          <a:srcRect/>
          <a:stretch>
            <a:fillRect/>
          </a:stretch>
        </p:blipFill>
        <p:spPr bwMode="auto">
          <a:xfrm>
            <a:off x="571472" y="2857496"/>
            <a:ext cx="3416412" cy="2337545"/>
          </a:xfrm>
          <a:prstGeom prst="rect">
            <a:avLst/>
          </a:prstGeom>
          <a:noFill/>
        </p:spPr>
      </p:pic>
      <p:sp>
        <p:nvSpPr>
          <p:cNvPr id="6" name="Прямоугольник 5"/>
          <p:cNvSpPr/>
          <p:nvPr/>
        </p:nvSpPr>
        <p:spPr>
          <a:xfrm>
            <a:off x="4214810" y="2928934"/>
            <a:ext cx="4633448" cy="1815882"/>
          </a:xfrm>
          <a:prstGeom prst="rect">
            <a:avLst/>
          </a:prstGeom>
        </p:spPr>
        <p:txBody>
          <a:bodyPr wrap="none">
            <a:spAutoFit/>
          </a:bodyPr>
          <a:lstStyle/>
          <a:p>
            <a:pPr algn="ctr"/>
            <a:r>
              <a:rPr lang="uk-UA" sz="2800" dirty="0" smtClean="0">
                <a:solidFill>
                  <a:srgbClr val="002060"/>
                </a:solidFill>
              </a:rPr>
              <a:t>Познайомилися з творчістю </a:t>
            </a:r>
          </a:p>
          <a:p>
            <a:pPr algn="ctr"/>
            <a:r>
              <a:rPr lang="uk-UA" sz="2800" dirty="0" smtClean="0">
                <a:solidFill>
                  <a:srgbClr val="002060"/>
                </a:solidFill>
              </a:rPr>
              <a:t>буковинських письменників.</a:t>
            </a:r>
          </a:p>
          <a:p>
            <a:pPr algn="ctr"/>
            <a:r>
              <a:rPr lang="uk-UA" sz="2800" dirty="0" smtClean="0">
                <a:solidFill>
                  <a:srgbClr val="002060"/>
                </a:solidFill>
              </a:rPr>
              <a:t>Читали їхні твори та</a:t>
            </a:r>
          </a:p>
          <a:p>
            <a:pPr algn="ctr"/>
            <a:r>
              <a:rPr lang="uk-UA" sz="2800" dirty="0" smtClean="0">
                <a:solidFill>
                  <a:srgbClr val="002060"/>
                </a:solidFill>
              </a:rPr>
              <a:t> захопилися ними.</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3" name="Прямоугольник 2"/>
          <p:cNvSpPr/>
          <p:nvPr/>
        </p:nvSpPr>
        <p:spPr>
          <a:xfrm>
            <a:off x="1071538" y="1214422"/>
            <a:ext cx="1675459" cy="584775"/>
          </a:xfrm>
          <a:prstGeom prst="rect">
            <a:avLst/>
          </a:prstGeom>
        </p:spPr>
        <p:txBody>
          <a:bodyPr wrap="none">
            <a:spAutoFit/>
          </a:bodyPr>
          <a:lstStyle/>
          <a:p>
            <a:r>
              <a:rPr lang="uk-UA" sz="3200" b="1" u="sng" dirty="0" smtClean="0">
                <a:solidFill>
                  <a:srgbClr val="002060"/>
                </a:solidFill>
              </a:rPr>
              <a:t>Крок  5.</a:t>
            </a:r>
            <a:r>
              <a:rPr lang="uk-UA" u="sng" dirty="0" smtClean="0">
                <a:solidFill>
                  <a:srgbClr val="002060"/>
                </a:solidFill>
              </a:rPr>
              <a:t> </a:t>
            </a:r>
            <a:endParaRPr lang="ru-RU" u="sng" dirty="0"/>
          </a:p>
        </p:txBody>
      </p:sp>
      <p:sp>
        <p:nvSpPr>
          <p:cNvPr id="4" name="Прямоугольник 3"/>
          <p:cNvSpPr/>
          <p:nvPr/>
        </p:nvSpPr>
        <p:spPr>
          <a:xfrm>
            <a:off x="3786182" y="785794"/>
            <a:ext cx="4859022" cy="1077218"/>
          </a:xfrm>
          <a:prstGeom prst="rect">
            <a:avLst/>
          </a:prstGeom>
        </p:spPr>
        <p:txBody>
          <a:bodyPr wrap="none">
            <a:spAutoFit/>
          </a:bodyPr>
          <a:lstStyle/>
          <a:p>
            <a:pPr algn="ctr"/>
            <a:r>
              <a:rPr lang="uk-UA" sz="3200" b="1" dirty="0" smtClean="0">
                <a:solidFill>
                  <a:srgbClr val="C00000"/>
                </a:solidFill>
              </a:rPr>
              <a:t>Екскурсія до письменниці </a:t>
            </a:r>
          </a:p>
          <a:p>
            <a:pPr algn="ctr"/>
            <a:r>
              <a:rPr lang="uk-UA" sz="3200" b="1" dirty="0" smtClean="0">
                <a:solidFill>
                  <a:srgbClr val="C00000"/>
                </a:solidFill>
              </a:rPr>
              <a:t>Ганни </a:t>
            </a:r>
            <a:r>
              <a:rPr lang="uk-UA" sz="3200" b="1" dirty="0" err="1" smtClean="0">
                <a:solidFill>
                  <a:srgbClr val="C00000"/>
                </a:solidFill>
              </a:rPr>
              <a:t>Дущак</a:t>
            </a:r>
            <a:endParaRPr lang="ru-RU" sz="3200" b="1" dirty="0">
              <a:solidFill>
                <a:srgbClr val="C00000"/>
              </a:solidFill>
            </a:endParaRPr>
          </a:p>
        </p:txBody>
      </p:sp>
      <p:pic>
        <p:nvPicPr>
          <p:cNvPr id="1026" name="Picture 2" descr="http://www.zhinka.org.ua/.db/10943/w602/Poetessa__chlen_soiuza_pysatelei_Ukrayny_-_Anna_Duschak.jpg"/>
          <p:cNvPicPr>
            <a:picLocks noChangeAspect="1" noChangeArrowheads="1"/>
          </p:cNvPicPr>
          <p:nvPr/>
        </p:nvPicPr>
        <p:blipFill>
          <a:blip r:embed="rId3"/>
          <a:srcRect/>
          <a:stretch>
            <a:fillRect/>
          </a:stretch>
        </p:blipFill>
        <p:spPr bwMode="auto">
          <a:xfrm>
            <a:off x="1142976" y="2000240"/>
            <a:ext cx="2203734" cy="1471597"/>
          </a:xfrm>
          <a:prstGeom prst="rect">
            <a:avLst/>
          </a:prstGeom>
          <a:noFill/>
        </p:spPr>
      </p:pic>
      <p:pic>
        <p:nvPicPr>
          <p:cNvPr id="1028" name="Picture 4" descr="http://turka-ua.net/_ph/106/2/248744014.jpg"/>
          <p:cNvPicPr>
            <a:picLocks noChangeAspect="1" noChangeArrowheads="1"/>
          </p:cNvPicPr>
          <p:nvPr/>
        </p:nvPicPr>
        <p:blipFill>
          <a:blip r:embed="rId4"/>
          <a:srcRect/>
          <a:stretch>
            <a:fillRect/>
          </a:stretch>
        </p:blipFill>
        <p:spPr bwMode="auto">
          <a:xfrm>
            <a:off x="1142976" y="4000504"/>
            <a:ext cx="1385881" cy="1796513"/>
          </a:xfrm>
          <a:prstGeom prst="rect">
            <a:avLst/>
          </a:prstGeom>
          <a:noFill/>
        </p:spPr>
      </p:pic>
      <p:sp>
        <p:nvSpPr>
          <p:cNvPr id="8" name="Прямоугольник 7"/>
          <p:cNvSpPr/>
          <p:nvPr/>
        </p:nvSpPr>
        <p:spPr>
          <a:xfrm>
            <a:off x="3929058" y="1857364"/>
            <a:ext cx="4748288" cy="2246769"/>
          </a:xfrm>
          <a:prstGeom prst="rect">
            <a:avLst/>
          </a:prstGeom>
        </p:spPr>
        <p:txBody>
          <a:bodyPr wrap="none">
            <a:spAutoFit/>
          </a:bodyPr>
          <a:lstStyle/>
          <a:p>
            <a:pPr algn="ctr"/>
            <a:r>
              <a:rPr lang="uk-UA" sz="2800" dirty="0" smtClean="0">
                <a:solidFill>
                  <a:srgbClr val="002060"/>
                </a:solidFill>
              </a:rPr>
              <a:t>Розповіла про себе. </a:t>
            </a:r>
          </a:p>
          <a:p>
            <a:pPr algn="ctr"/>
            <a:r>
              <a:rPr lang="uk-UA" sz="2800" dirty="0" smtClean="0">
                <a:solidFill>
                  <a:srgbClr val="002060"/>
                </a:solidFill>
              </a:rPr>
              <a:t>Поділилася досвідом.</a:t>
            </a:r>
          </a:p>
          <a:p>
            <a:pPr algn="ctr"/>
            <a:r>
              <a:rPr lang="uk-UA" sz="2800" dirty="0" smtClean="0">
                <a:solidFill>
                  <a:srgbClr val="002060"/>
                </a:solidFill>
              </a:rPr>
              <a:t>Надихнула нас до написання </a:t>
            </a:r>
          </a:p>
          <a:p>
            <a:pPr algn="ctr"/>
            <a:r>
              <a:rPr lang="uk-UA" sz="2800" dirty="0" smtClean="0">
                <a:solidFill>
                  <a:srgbClr val="002060"/>
                </a:solidFill>
              </a:rPr>
              <a:t>віршів.</a:t>
            </a:r>
            <a:endParaRPr lang="ru-RU" sz="2800" dirty="0" smtClean="0">
              <a:solidFill>
                <a:srgbClr val="002060"/>
              </a:solidFill>
            </a:endParaRPr>
          </a:p>
          <a:p>
            <a:pPr algn="ctr"/>
            <a:endParaRPr lang="ru-RU" sz="2800" dirty="0">
              <a:solidFill>
                <a:srgbClr val="002060"/>
              </a:solidFill>
            </a:endParaRPr>
          </a:p>
        </p:txBody>
      </p:sp>
      <p:sp>
        <p:nvSpPr>
          <p:cNvPr id="10" name="Прямоугольник 9"/>
          <p:cNvSpPr/>
          <p:nvPr/>
        </p:nvSpPr>
        <p:spPr>
          <a:xfrm>
            <a:off x="3006358" y="3643314"/>
            <a:ext cx="6137642" cy="1077218"/>
          </a:xfrm>
          <a:prstGeom prst="rect">
            <a:avLst/>
          </a:prstGeom>
        </p:spPr>
        <p:txBody>
          <a:bodyPr wrap="none">
            <a:spAutoFit/>
          </a:bodyPr>
          <a:lstStyle/>
          <a:p>
            <a:pPr algn="ctr"/>
            <a:r>
              <a:rPr lang="uk-UA" sz="3200" b="1" dirty="0" smtClean="0">
                <a:solidFill>
                  <a:srgbClr val="C00000"/>
                </a:solidFill>
              </a:rPr>
              <a:t>Зустріч з письменницею </a:t>
            </a:r>
          </a:p>
          <a:p>
            <a:pPr algn="ctr"/>
            <a:r>
              <a:rPr lang="uk-UA" sz="3200" b="1" dirty="0" smtClean="0">
                <a:solidFill>
                  <a:srgbClr val="C00000"/>
                </a:solidFill>
              </a:rPr>
              <a:t>Олександрою Приходько - Возняк</a:t>
            </a:r>
            <a:endParaRPr lang="ru-RU" sz="3200" b="1" dirty="0">
              <a:solidFill>
                <a:srgbClr val="C00000"/>
              </a:solidFill>
            </a:endParaRPr>
          </a:p>
        </p:txBody>
      </p:sp>
      <p:sp>
        <p:nvSpPr>
          <p:cNvPr id="11" name="Прямоугольник 10"/>
          <p:cNvSpPr/>
          <p:nvPr/>
        </p:nvSpPr>
        <p:spPr>
          <a:xfrm>
            <a:off x="3071802" y="4857760"/>
            <a:ext cx="4589718" cy="1384995"/>
          </a:xfrm>
          <a:prstGeom prst="rect">
            <a:avLst/>
          </a:prstGeom>
        </p:spPr>
        <p:txBody>
          <a:bodyPr wrap="none">
            <a:spAutoFit/>
          </a:bodyPr>
          <a:lstStyle/>
          <a:p>
            <a:pPr algn="ctr"/>
            <a:r>
              <a:rPr lang="uk-UA" sz="2800" dirty="0" smtClean="0">
                <a:solidFill>
                  <a:srgbClr val="002060"/>
                </a:solidFill>
              </a:rPr>
              <a:t>Розповіла про себе.</a:t>
            </a:r>
          </a:p>
          <a:p>
            <a:pPr algn="ctr"/>
            <a:r>
              <a:rPr lang="uk-UA" sz="2800" dirty="0" smtClean="0">
                <a:solidFill>
                  <a:srgbClr val="002060"/>
                </a:solidFill>
              </a:rPr>
              <a:t> Додала впевненості в своїх </a:t>
            </a:r>
          </a:p>
          <a:p>
            <a:pPr algn="ctr"/>
            <a:r>
              <a:rPr lang="uk-UA" sz="2800" dirty="0" smtClean="0">
                <a:solidFill>
                  <a:srgbClr val="002060"/>
                </a:solidFill>
              </a:rPr>
              <a:t>можливостях.</a:t>
            </a:r>
            <a:endParaRPr lang="ru-RU" sz="28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3" name="Прямоугольник 2"/>
          <p:cNvSpPr/>
          <p:nvPr/>
        </p:nvSpPr>
        <p:spPr>
          <a:xfrm>
            <a:off x="1071538" y="1214422"/>
            <a:ext cx="1675459" cy="584775"/>
          </a:xfrm>
          <a:prstGeom prst="rect">
            <a:avLst/>
          </a:prstGeom>
        </p:spPr>
        <p:txBody>
          <a:bodyPr wrap="none">
            <a:spAutoFit/>
          </a:bodyPr>
          <a:lstStyle/>
          <a:p>
            <a:r>
              <a:rPr lang="uk-UA" sz="3200" b="1" u="sng" dirty="0" smtClean="0">
                <a:solidFill>
                  <a:srgbClr val="002060"/>
                </a:solidFill>
              </a:rPr>
              <a:t>Крок  6.</a:t>
            </a:r>
            <a:r>
              <a:rPr lang="uk-UA" u="sng" dirty="0" smtClean="0">
                <a:solidFill>
                  <a:srgbClr val="002060"/>
                </a:solidFill>
              </a:rPr>
              <a:t> </a:t>
            </a:r>
            <a:endParaRPr lang="ru-RU" u="sng" dirty="0"/>
          </a:p>
        </p:txBody>
      </p:sp>
      <p:sp>
        <p:nvSpPr>
          <p:cNvPr id="4" name="Прямоугольник 3"/>
          <p:cNvSpPr/>
          <p:nvPr/>
        </p:nvSpPr>
        <p:spPr>
          <a:xfrm>
            <a:off x="4929190" y="1071546"/>
            <a:ext cx="3426707" cy="584775"/>
          </a:xfrm>
          <a:prstGeom prst="rect">
            <a:avLst/>
          </a:prstGeom>
        </p:spPr>
        <p:txBody>
          <a:bodyPr wrap="none">
            <a:spAutoFit/>
          </a:bodyPr>
          <a:lstStyle/>
          <a:p>
            <a:pPr algn="ctr"/>
            <a:r>
              <a:rPr lang="uk-UA" sz="3200" b="1" dirty="0" smtClean="0">
                <a:solidFill>
                  <a:srgbClr val="C00000"/>
                </a:solidFill>
              </a:rPr>
              <a:t>Навчальна робота</a:t>
            </a:r>
            <a:endParaRPr lang="ru-RU" sz="3200" b="1" dirty="0">
              <a:solidFill>
                <a:srgbClr val="C00000"/>
              </a:solidFill>
            </a:endParaRPr>
          </a:p>
        </p:txBody>
      </p:sp>
      <p:sp>
        <p:nvSpPr>
          <p:cNvPr id="6" name="Прямоугольник 5"/>
          <p:cNvSpPr/>
          <p:nvPr/>
        </p:nvSpPr>
        <p:spPr>
          <a:xfrm>
            <a:off x="5286380" y="2357430"/>
            <a:ext cx="3619902" cy="1077218"/>
          </a:xfrm>
          <a:prstGeom prst="rect">
            <a:avLst/>
          </a:prstGeom>
        </p:spPr>
        <p:txBody>
          <a:bodyPr wrap="none">
            <a:spAutoFit/>
          </a:bodyPr>
          <a:lstStyle/>
          <a:p>
            <a:pPr algn="ctr"/>
            <a:r>
              <a:rPr lang="uk-UA" sz="3200" b="1" dirty="0" smtClean="0">
                <a:solidFill>
                  <a:srgbClr val="7030A0"/>
                </a:solidFill>
              </a:rPr>
              <a:t>Вивчаємо</a:t>
            </a:r>
          </a:p>
          <a:p>
            <a:pPr algn="ctr"/>
            <a:r>
              <a:rPr lang="uk-UA" sz="3200" b="1" dirty="0" smtClean="0">
                <a:solidFill>
                  <a:srgbClr val="7030A0"/>
                </a:solidFill>
              </a:rPr>
              <a:t> віршовані розміри</a:t>
            </a:r>
            <a:endParaRPr lang="ru-RU" sz="3200" b="1" dirty="0">
              <a:solidFill>
                <a:srgbClr val="7030A0"/>
              </a:solidFill>
            </a:endParaRPr>
          </a:p>
        </p:txBody>
      </p:sp>
      <p:sp>
        <p:nvSpPr>
          <p:cNvPr id="8" name="Прямоугольник 7"/>
          <p:cNvSpPr/>
          <p:nvPr/>
        </p:nvSpPr>
        <p:spPr>
          <a:xfrm>
            <a:off x="0" y="2428868"/>
            <a:ext cx="5500694" cy="2954655"/>
          </a:xfrm>
          <a:prstGeom prst="rect">
            <a:avLst/>
          </a:prstGeom>
        </p:spPr>
        <p:txBody>
          <a:bodyPr wrap="square">
            <a:spAutoFit/>
          </a:bodyPr>
          <a:lstStyle/>
          <a:p>
            <a:pPr marL="457200" indent="-457200" algn="ctr">
              <a:buAutoNum type="arabicPeriod"/>
            </a:pPr>
            <a:r>
              <a:rPr lang="ru-RU" sz="2400" b="1" dirty="0" err="1" smtClean="0">
                <a:solidFill>
                  <a:srgbClr val="0070C0"/>
                </a:solidFill>
              </a:rPr>
              <a:t>Запам’ятовуємо</a:t>
            </a:r>
            <a:r>
              <a:rPr lang="ru-RU" sz="2400" b="1" dirty="0" smtClean="0">
                <a:solidFill>
                  <a:srgbClr val="0070C0"/>
                </a:solidFill>
              </a:rPr>
              <a:t> порядок </a:t>
            </a:r>
            <a:r>
              <a:rPr lang="ru-RU" sz="2400" b="1" dirty="0" err="1" smtClean="0">
                <a:solidFill>
                  <a:srgbClr val="0070C0"/>
                </a:solidFill>
              </a:rPr>
              <a:t>дій</a:t>
            </a:r>
            <a:r>
              <a:rPr lang="ru-RU" sz="2400" b="1" dirty="0" smtClean="0">
                <a:solidFill>
                  <a:srgbClr val="0070C0"/>
                </a:solidFill>
              </a:rPr>
              <a:t>:</a:t>
            </a:r>
            <a:endParaRPr lang="ru-RU" sz="2400" dirty="0" smtClean="0">
              <a:solidFill>
                <a:srgbClr val="0070C0"/>
              </a:solidFill>
            </a:endParaRPr>
          </a:p>
          <a:p>
            <a:pPr marL="457200" indent="-457200" algn="ctr"/>
            <a:r>
              <a:rPr lang="ru-RU" sz="2400" dirty="0" err="1" smtClean="0"/>
              <a:t>читаємо</a:t>
            </a:r>
            <a:r>
              <a:rPr lang="ru-RU" sz="2400" dirty="0" smtClean="0"/>
              <a:t> </a:t>
            </a:r>
            <a:r>
              <a:rPr lang="ru-RU" sz="2400" dirty="0" err="1" smtClean="0"/>
              <a:t>вголос</a:t>
            </a:r>
            <a:r>
              <a:rPr lang="ru-RU" sz="2400" dirty="0" smtClean="0"/>
              <a:t> – </a:t>
            </a:r>
            <a:r>
              <a:rPr lang="ru-RU" sz="2400" dirty="0" err="1" smtClean="0"/>
              <a:t>ставимо</a:t>
            </a:r>
            <a:r>
              <a:rPr lang="ru-RU" sz="2400" dirty="0" smtClean="0"/>
              <a:t> </a:t>
            </a:r>
            <a:r>
              <a:rPr lang="ru-RU" sz="2400" dirty="0" err="1" smtClean="0"/>
              <a:t>наголоси</a:t>
            </a:r>
            <a:r>
              <a:rPr lang="ru-RU" sz="2400" dirty="0" smtClean="0"/>
              <a:t> – </a:t>
            </a:r>
          </a:p>
          <a:p>
            <a:pPr marL="457200" indent="-457200" algn="ctr"/>
            <a:r>
              <a:rPr lang="ru-RU" sz="2400" dirty="0" err="1" smtClean="0"/>
              <a:t>малюємо</a:t>
            </a:r>
            <a:r>
              <a:rPr lang="ru-RU" sz="2400" dirty="0" smtClean="0"/>
              <a:t> схему – </a:t>
            </a:r>
            <a:r>
              <a:rPr lang="ru-RU" sz="2400" dirty="0" err="1" smtClean="0"/>
              <a:t>визначаємо</a:t>
            </a:r>
            <a:r>
              <a:rPr lang="ru-RU" sz="2400" dirty="0" smtClean="0"/>
              <a:t> </a:t>
            </a:r>
            <a:r>
              <a:rPr lang="ru-RU" sz="2400" dirty="0" err="1" smtClean="0"/>
              <a:t>закономірність</a:t>
            </a:r>
            <a:r>
              <a:rPr lang="ru-RU" sz="2400" dirty="0" smtClean="0"/>
              <a:t>.</a:t>
            </a:r>
          </a:p>
          <a:p>
            <a:pPr algn="ctr"/>
            <a:r>
              <a:rPr lang="ru-RU" sz="2400" b="1" dirty="0" smtClean="0">
                <a:solidFill>
                  <a:srgbClr val="0070C0"/>
                </a:solidFill>
              </a:rPr>
              <a:t>2. </a:t>
            </a:r>
            <a:r>
              <a:rPr lang="ru-RU" sz="2400" b="1" dirty="0" err="1" smtClean="0">
                <a:solidFill>
                  <a:srgbClr val="0070C0"/>
                </a:solidFill>
              </a:rPr>
              <a:t>Запам’ятовуємо</a:t>
            </a:r>
            <a:r>
              <a:rPr lang="ru-RU" sz="2400" b="1" dirty="0" smtClean="0">
                <a:solidFill>
                  <a:srgbClr val="0070C0"/>
                </a:solidFill>
              </a:rPr>
              <a:t>  5 </a:t>
            </a:r>
            <a:r>
              <a:rPr lang="ru-RU" sz="2400" b="1" dirty="0" err="1" smtClean="0">
                <a:solidFill>
                  <a:srgbClr val="0070C0"/>
                </a:solidFill>
              </a:rPr>
              <a:t>розмірів</a:t>
            </a:r>
            <a:r>
              <a:rPr lang="ru-RU" sz="2400" b="1" dirty="0" smtClean="0">
                <a:solidFill>
                  <a:srgbClr val="0070C0"/>
                </a:solidFill>
              </a:rPr>
              <a:t>: </a:t>
            </a:r>
            <a:endParaRPr lang="ru-RU" sz="2400" dirty="0" smtClean="0">
              <a:solidFill>
                <a:srgbClr val="0070C0"/>
              </a:solidFill>
            </a:endParaRPr>
          </a:p>
          <a:p>
            <a:pPr algn="ctr"/>
            <a:r>
              <a:rPr lang="ru-RU" sz="2400" dirty="0" smtClean="0">
                <a:solidFill>
                  <a:srgbClr val="11A72E"/>
                </a:solidFill>
              </a:rPr>
              <a:t>ямб </a:t>
            </a:r>
            <a:r>
              <a:rPr lang="en-US" sz="2400" dirty="0" smtClean="0">
                <a:solidFill>
                  <a:srgbClr val="11A72E"/>
                </a:solidFill>
              </a:rPr>
              <a:t>U _, </a:t>
            </a:r>
            <a:r>
              <a:rPr lang="ru-RU" sz="2400" dirty="0" smtClean="0">
                <a:solidFill>
                  <a:srgbClr val="FF0000"/>
                </a:solidFill>
              </a:rPr>
              <a:t>хорей _ </a:t>
            </a:r>
            <a:r>
              <a:rPr lang="en-US" sz="2400" dirty="0" smtClean="0">
                <a:solidFill>
                  <a:srgbClr val="FF0000"/>
                </a:solidFill>
              </a:rPr>
              <a:t>U, </a:t>
            </a:r>
            <a:r>
              <a:rPr lang="ru-RU" sz="2400" dirty="0" smtClean="0">
                <a:solidFill>
                  <a:srgbClr val="7030A0"/>
                </a:solidFill>
              </a:rPr>
              <a:t>д</a:t>
            </a:r>
            <a:r>
              <a:rPr lang="ru-RU" sz="2400" b="1" dirty="0" smtClean="0">
                <a:solidFill>
                  <a:srgbClr val="7030A0"/>
                </a:solidFill>
              </a:rPr>
              <a:t>а</a:t>
            </a:r>
            <a:r>
              <a:rPr lang="ru-RU" sz="2400" dirty="0" smtClean="0">
                <a:solidFill>
                  <a:srgbClr val="7030A0"/>
                </a:solidFill>
              </a:rPr>
              <a:t>ктиль _ </a:t>
            </a:r>
            <a:r>
              <a:rPr lang="en-US" sz="2400" dirty="0" smtClean="0">
                <a:solidFill>
                  <a:srgbClr val="7030A0"/>
                </a:solidFill>
              </a:rPr>
              <a:t>U </a:t>
            </a:r>
            <a:r>
              <a:rPr lang="en-US" sz="2400" dirty="0" err="1" smtClean="0">
                <a:solidFill>
                  <a:srgbClr val="7030A0"/>
                </a:solidFill>
              </a:rPr>
              <a:t>U</a:t>
            </a:r>
            <a:r>
              <a:rPr lang="en-US" sz="2400" dirty="0" smtClean="0">
                <a:solidFill>
                  <a:srgbClr val="7030A0"/>
                </a:solidFill>
              </a:rPr>
              <a:t>, </a:t>
            </a:r>
            <a:endParaRPr lang="uk-UA" sz="2400" dirty="0" smtClean="0">
              <a:solidFill>
                <a:srgbClr val="7030A0"/>
              </a:solidFill>
            </a:endParaRPr>
          </a:p>
          <a:p>
            <a:pPr algn="ctr"/>
            <a:r>
              <a:rPr lang="ru-RU" sz="2400" dirty="0" err="1" smtClean="0">
                <a:solidFill>
                  <a:srgbClr val="C00000"/>
                </a:solidFill>
              </a:rPr>
              <a:t>амфібр</a:t>
            </a:r>
            <a:r>
              <a:rPr lang="ru-RU" sz="2400" b="1" dirty="0" err="1" smtClean="0">
                <a:solidFill>
                  <a:srgbClr val="C00000"/>
                </a:solidFill>
              </a:rPr>
              <a:t>а</a:t>
            </a:r>
            <a:r>
              <a:rPr lang="ru-RU" sz="2400" dirty="0" err="1" smtClean="0">
                <a:solidFill>
                  <a:srgbClr val="C00000"/>
                </a:solidFill>
              </a:rPr>
              <a:t>хій</a:t>
            </a:r>
            <a:r>
              <a:rPr lang="ru-RU" sz="2400" dirty="0" smtClean="0">
                <a:solidFill>
                  <a:srgbClr val="C00000"/>
                </a:solidFill>
              </a:rPr>
              <a:t>  </a:t>
            </a:r>
            <a:r>
              <a:rPr lang="en-US" sz="2400" dirty="0" smtClean="0">
                <a:solidFill>
                  <a:srgbClr val="C00000"/>
                </a:solidFill>
              </a:rPr>
              <a:t>U _ U,</a:t>
            </a:r>
            <a:r>
              <a:rPr lang="en-US" sz="2400" dirty="0" smtClean="0"/>
              <a:t> </a:t>
            </a:r>
            <a:r>
              <a:rPr lang="ru-RU" sz="2400" dirty="0" smtClean="0">
                <a:solidFill>
                  <a:srgbClr val="0070C0"/>
                </a:solidFill>
              </a:rPr>
              <a:t>анап</a:t>
            </a:r>
            <a:r>
              <a:rPr lang="ru-RU" sz="2400" b="1" dirty="0" smtClean="0">
                <a:solidFill>
                  <a:srgbClr val="0070C0"/>
                </a:solidFill>
              </a:rPr>
              <a:t>е</a:t>
            </a:r>
            <a:r>
              <a:rPr lang="ru-RU" sz="2400" dirty="0" smtClean="0">
                <a:solidFill>
                  <a:srgbClr val="0070C0"/>
                </a:solidFill>
              </a:rPr>
              <a:t>ст </a:t>
            </a:r>
            <a:r>
              <a:rPr lang="en-US" sz="2400" dirty="0" smtClean="0">
                <a:solidFill>
                  <a:srgbClr val="0070C0"/>
                </a:solidFill>
              </a:rPr>
              <a:t>U </a:t>
            </a:r>
            <a:r>
              <a:rPr lang="en-US" sz="2400" dirty="0" err="1" smtClean="0">
                <a:solidFill>
                  <a:srgbClr val="0070C0"/>
                </a:solidFill>
              </a:rPr>
              <a:t>U</a:t>
            </a:r>
            <a:r>
              <a:rPr lang="en-US" sz="2400" dirty="0" smtClean="0">
                <a:solidFill>
                  <a:srgbClr val="0070C0"/>
                </a:solidFill>
              </a:rPr>
              <a:t> _.</a:t>
            </a:r>
          </a:p>
          <a:p>
            <a:r>
              <a:rPr lang="en-US" dirty="0" smtClean="0"/>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Прямоугольник 2"/>
          <p:cNvSpPr/>
          <p:nvPr/>
        </p:nvSpPr>
        <p:spPr>
          <a:xfrm>
            <a:off x="1071538" y="1214422"/>
            <a:ext cx="1630383" cy="584775"/>
          </a:xfrm>
          <a:prstGeom prst="rect">
            <a:avLst/>
          </a:prstGeom>
        </p:spPr>
        <p:txBody>
          <a:bodyPr wrap="none">
            <a:spAutoFit/>
          </a:bodyPr>
          <a:lstStyle/>
          <a:p>
            <a:r>
              <a:rPr lang="uk-UA" sz="3200" b="1" u="sng" dirty="0" smtClean="0">
                <a:solidFill>
                  <a:srgbClr val="002060"/>
                </a:solidFill>
              </a:rPr>
              <a:t>Крок  7.</a:t>
            </a:r>
            <a:r>
              <a:rPr lang="uk-UA" u="sng" dirty="0" smtClean="0">
                <a:solidFill>
                  <a:srgbClr val="002060"/>
                </a:solidFill>
              </a:rPr>
              <a:t> </a:t>
            </a:r>
            <a:endParaRPr lang="ru-RU" u="sng" dirty="0"/>
          </a:p>
        </p:txBody>
      </p:sp>
      <p:sp>
        <p:nvSpPr>
          <p:cNvPr id="4" name="Прямоугольник 3"/>
          <p:cNvSpPr/>
          <p:nvPr/>
        </p:nvSpPr>
        <p:spPr>
          <a:xfrm>
            <a:off x="4929190" y="1071546"/>
            <a:ext cx="3610668" cy="584775"/>
          </a:xfrm>
          <a:prstGeom prst="rect">
            <a:avLst/>
          </a:prstGeom>
        </p:spPr>
        <p:txBody>
          <a:bodyPr wrap="none">
            <a:spAutoFit/>
          </a:bodyPr>
          <a:lstStyle/>
          <a:p>
            <a:pPr algn="ctr"/>
            <a:r>
              <a:rPr lang="uk-UA" sz="3200" b="1" dirty="0" smtClean="0">
                <a:solidFill>
                  <a:srgbClr val="C00000"/>
                </a:solidFill>
              </a:rPr>
              <a:t>Позаурочна робота</a:t>
            </a:r>
            <a:endParaRPr lang="ru-RU" sz="3200" b="1" dirty="0">
              <a:solidFill>
                <a:srgbClr val="C00000"/>
              </a:solidFill>
            </a:endParaRPr>
          </a:p>
        </p:txBody>
      </p:sp>
      <p:sp>
        <p:nvSpPr>
          <p:cNvPr id="5" name="Прямоугольник 4"/>
          <p:cNvSpPr/>
          <p:nvPr/>
        </p:nvSpPr>
        <p:spPr>
          <a:xfrm>
            <a:off x="5214942" y="2000240"/>
            <a:ext cx="3397533" cy="1077218"/>
          </a:xfrm>
          <a:prstGeom prst="rect">
            <a:avLst/>
          </a:prstGeom>
        </p:spPr>
        <p:txBody>
          <a:bodyPr wrap="none">
            <a:spAutoFit/>
          </a:bodyPr>
          <a:lstStyle/>
          <a:p>
            <a:pPr algn="ctr"/>
            <a:r>
              <a:rPr lang="uk-UA" sz="3200" b="1" dirty="0" smtClean="0">
                <a:solidFill>
                  <a:srgbClr val="7030A0"/>
                </a:solidFill>
              </a:rPr>
              <a:t>Вчимося складати</a:t>
            </a:r>
          </a:p>
          <a:p>
            <a:pPr algn="ctr"/>
            <a:r>
              <a:rPr lang="uk-UA" sz="3200" b="1" dirty="0" smtClean="0">
                <a:solidFill>
                  <a:srgbClr val="7030A0"/>
                </a:solidFill>
              </a:rPr>
              <a:t> вірші</a:t>
            </a:r>
            <a:endParaRPr lang="ru-RU" sz="3200" b="1" dirty="0">
              <a:solidFill>
                <a:srgbClr val="7030A0"/>
              </a:solidFill>
            </a:endParaRPr>
          </a:p>
        </p:txBody>
      </p:sp>
      <p:sp>
        <p:nvSpPr>
          <p:cNvPr id="6" name="Прямоугольник 5"/>
          <p:cNvSpPr/>
          <p:nvPr/>
        </p:nvSpPr>
        <p:spPr>
          <a:xfrm>
            <a:off x="285720" y="2000240"/>
            <a:ext cx="4572000" cy="954107"/>
          </a:xfrm>
          <a:prstGeom prst="rect">
            <a:avLst/>
          </a:prstGeom>
        </p:spPr>
        <p:txBody>
          <a:bodyPr>
            <a:spAutoFit/>
          </a:bodyPr>
          <a:lstStyle/>
          <a:p>
            <a:pPr algn="ctr"/>
            <a:r>
              <a:rPr lang="ru-RU" sz="2800" b="1" dirty="0" err="1" smtClean="0">
                <a:solidFill>
                  <a:srgbClr val="0070C0"/>
                </a:solidFill>
              </a:rPr>
              <a:t>Магічна</a:t>
            </a:r>
            <a:r>
              <a:rPr lang="ru-RU" sz="2800" b="1" dirty="0" smtClean="0">
                <a:solidFill>
                  <a:srgbClr val="0070C0"/>
                </a:solidFill>
              </a:rPr>
              <a:t> формула </a:t>
            </a:r>
            <a:r>
              <a:rPr lang="ru-RU" sz="2800" b="1" dirty="0" err="1" smtClean="0">
                <a:solidFill>
                  <a:srgbClr val="0070C0"/>
                </a:solidFill>
              </a:rPr>
              <a:t>віршування</a:t>
            </a:r>
            <a:r>
              <a:rPr lang="ru-RU" sz="2400" b="1" dirty="0" smtClean="0">
                <a:solidFill>
                  <a:srgbClr val="0070C0"/>
                </a:solidFill>
              </a:rPr>
              <a:t> </a:t>
            </a:r>
            <a:endParaRPr lang="ru-RU" sz="2400" dirty="0" smtClean="0">
              <a:solidFill>
                <a:srgbClr val="0070C0"/>
              </a:solidFill>
            </a:endParaRPr>
          </a:p>
        </p:txBody>
      </p:sp>
      <p:graphicFrame>
        <p:nvGraphicFramePr>
          <p:cNvPr id="7" name="Схема 6"/>
          <p:cNvGraphicFramePr/>
          <p:nvPr/>
        </p:nvGraphicFramePr>
        <p:xfrm>
          <a:off x="285720" y="2357430"/>
          <a:ext cx="864396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990600" y="609600"/>
            <a:ext cx="7333675" cy="923330"/>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Моє педагогічне кредо:</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1500166" y="1643050"/>
            <a:ext cx="6024578" cy="1569660"/>
          </a:xfrm>
          <a:prstGeom prst="rect">
            <a:avLst/>
          </a:prstGeom>
        </p:spPr>
        <p:txBody>
          <a:bodyPr wrap="square">
            <a:spAutoFit/>
          </a:bodyPr>
          <a:lstStyle/>
          <a:p>
            <a:pPr algn="ctr"/>
            <a:r>
              <a:rPr lang="uk-UA" sz="3200" b="1" dirty="0" smtClean="0">
                <a:solidFill>
                  <a:srgbClr val="7030A0"/>
                </a:solidFill>
                <a:latin typeface="Times New Roman" pitchFamily="18" charset="0"/>
                <a:cs typeface="Times New Roman" pitchFamily="18" charset="0"/>
              </a:rPr>
              <a:t>Відкрити в кожній дитині душу </a:t>
            </a:r>
          </a:p>
          <a:p>
            <a:pPr algn="ctr"/>
            <a:r>
              <a:rPr lang="uk-UA" sz="3200" b="1" dirty="0" smtClean="0">
                <a:solidFill>
                  <a:srgbClr val="7030A0"/>
                </a:solidFill>
                <a:latin typeface="Times New Roman" pitchFamily="18" charset="0"/>
                <a:cs typeface="Times New Roman" pitchFamily="18" charset="0"/>
              </a:rPr>
              <a:t>творця,  дати їй змогу </a:t>
            </a:r>
          </a:p>
          <a:p>
            <a:pPr algn="ctr"/>
            <a:r>
              <a:rPr lang="uk-UA" sz="3200" b="1" dirty="0" smtClean="0">
                <a:solidFill>
                  <a:srgbClr val="7030A0"/>
                </a:solidFill>
                <a:latin typeface="Times New Roman" pitchFamily="18" charset="0"/>
                <a:cs typeface="Times New Roman" pitchFamily="18" charset="0"/>
              </a:rPr>
              <a:t>пробудитися, розквітнути.</a:t>
            </a:r>
            <a:endParaRPr lang="ru-RU" sz="3200" b="1" dirty="0">
              <a:solidFill>
                <a:srgbClr val="7030A0"/>
              </a:solidFill>
              <a:latin typeface="Times New Roman" pitchFamily="18" charset="0"/>
              <a:cs typeface="Times New Roman" pitchFamily="18" charset="0"/>
            </a:endParaRPr>
          </a:p>
        </p:txBody>
      </p:sp>
      <p:sp>
        <p:nvSpPr>
          <p:cNvPr id="12" name="Прямоугольник 11"/>
          <p:cNvSpPr/>
          <p:nvPr/>
        </p:nvSpPr>
        <p:spPr>
          <a:xfrm>
            <a:off x="1357290" y="3357562"/>
            <a:ext cx="6338910" cy="1569660"/>
          </a:xfrm>
          <a:prstGeom prst="rect">
            <a:avLst/>
          </a:prstGeom>
        </p:spPr>
        <p:txBody>
          <a:bodyPr wrap="square">
            <a:spAutoFit/>
          </a:bodyPr>
          <a:lstStyle/>
          <a:p>
            <a:pPr algn="ctr"/>
            <a:r>
              <a:rPr lang="uk-UA" sz="3200" b="1" dirty="0" smtClean="0">
                <a:solidFill>
                  <a:srgbClr val="0070C0"/>
                </a:solidFill>
                <a:latin typeface="Times New Roman" pitchFamily="18" charset="0"/>
                <a:cs typeface="Times New Roman" pitchFamily="18" charset="0"/>
              </a:rPr>
              <a:t>Розвивати дитину як неповторну індивідуальність, формувати в неї творчий потенціал.</a:t>
            </a:r>
            <a:endParaRPr lang="ru-RU" sz="32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3" name="Прямоугольник 2"/>
          <p:cNvSpPr/>
          <p:nvPr/>
        </p:nvSpPr>
        <p:spPr>
          <a:xfrm>
            <a:off x="3357554" y="285728"/>
            <a:ext cx="2143140" cy="34778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1100" dirty="0" smtClean="0">
                <a:solidFill>
                  <a:srgbClr val="7030A0"/>
                </a:solidFill>
              </a:rPr>
              <a:t>Мова</a:t>
            </a:r>
          </a:p>
          <a:p>
            <a:r>
              <a:rPr lang="uk-UA" sz="1100" dirty="0" smtClean="0">
                <a:solidFill>
                  <a:srgbClr val="002060"/>
                </a:solidFill>
              </a:rPr>
              <a:t>Рідна моя мова, </a:t>
            </a:r>
          </a:p>
          <a:p>
            <a:r>
              <a:rPr lang="uk-UA" sz="1100" dirty="0" smtClean="0">
                <a:solidFill>
                  <a:srgbClr val="002060"/>
                </a:solidFill>
              </a:rPr>
              <a:t>Мова колискова,</a:t>
            </a:r>
          </a:p>
          <a:p>
            <a:r>
              <a:rPr lang="uk-UA" sz="1100" dirty="0" smtClean="0">
                <a:solidFill>
                  <a:srgbClr val="002060"/>
                </a:solidFill>
              </a:rPr>
              <a:t>Яка ж ти барвінкова,</a:t>
            </a:r>
          </a:p>
          <a:p>
            <a:r>
              <a:rPr lang="uk-UA" sz="1100" dirty="0" smtClean="0">
                <a:solidFill>
                  <a:srgbClr val="002060"/>
                </a:solidFill>
              </a:rPr>
              <a:t>Мова – веселкова!</a:t>
            </a:r>
          </a:p>
          <a:p>
            <a:r>
              <a:rPr lang="uk-UA" sz="1100" dirty="0" smtClean="0">
                <a:solidFill>
                  <a:srgbClr val="002060"/>
                </a:solidFill>
              </a:rPr>
              <a:t>Тебе вивчаємо усі:</a:t>
            </a:r>
          </a:p>
          <a:p>
            <a:r>
              <a:rPr lang="uk-UA" sz="1100" dirty="0" smtClean="0">
                <a:solidFill>
                  <a:srgbClr val="002060"/>
                </a:solidFill>
              </a:rPr>
              <a:t>Мама й тато, бабці й дідусі.</a:t>
            </a:r>
          </a:p>
          <a:p>
            <a:r>
              <a:rPr lang="uk-UA" sz="1100" dirty="0" err="1" smtClean="0">
                <a:solidFill>
                  <a:srgbClr val="002060"/>
                </a:solidFill>
              </a:rPr>
              <a:t>Квітуй</a:t>
            </a:r>
            <a:r>
              <a:rPr lang="uk-UA" sz="1100" dirty="0" smtClean="0">
                <a:solidFill>
                  <a:srgbClr val="002060"/>
                </a:solidFill>
              </a:rPr>
              <a:t> ти, наша мово,</a:t>
            </a:r>
          </a:p>
          <a:p>
            <a:r>
              <a:rPr lang="uk-UA" sz="1100" dirty="0" smtClean="0">
                <a:solidFill>
                  <a:srgbClr val="002060"/>
                </a:solidFill>
              </a:rPr>
              <a:t>Мово калинова,</a:t>
            </a:r>
          </a:p>
          <a:p>
            <a:r>
              <a:rPr lang="uk-UA" sz="1100" dirty="0" smtClean="0">
                <a:solidFill>
                  <a:srgbClr val="002060"/>
                </a:solidFill>
              </a:rPr>
              <a:t>У тебе наша доля</a:t>
            </a:r>
          </a:p>
          <a:p>
            <a:r>
              <a:rPr lang="uk-UA" sz="1100" dirty="0" smtClean="0">
                <a:solidFill>
                  <a:srgbClr val="002060"/>
                </a:solidFill>
              </a:rPr>
              <a:t>Я не можу </a:t>
            </a:r>
            <a:r>
              <a:rPr lang="uk-UA" sz="1100" dirty="0" err="1" smtClean="0">
                <a:solidFill>
                  <a:srgbClr val="002060"/>
                </a:solidFill>
              </a:rPr>
              <a:t>жить</a:t>
            </a:r>
            <a:r>
              <a:rPr lang="uk-UA" sz="1100" dirty="0" smtClean="0">
                <a:solidFill>
                  <a:srgbClr val="002060"/>
                </a:solidFill>
              </a:rPr>
              <a:t> без тебе.</a:t>
            </a:r>
          </a:p>
          <a:p>
            <a:r>
              <a:rPr lang="uk-UA" sz="1100" dirty="0" smtClean="0">
                <a:solidFill>
                  <a:srgbClr val="002060"/>
                </a:solidFill>
              </a:rPr>
              <a:t>Думати не можу,</a:t>
            </a:r>
          </a:p>
          <a:p>
            <a:r>
              <a:rPr lang="uk-UA" sz="1100" dirty="0" smtClean="0">
                <a:solidFill>
                  <a:srgbClr val="002060"/>
                </a:solidFill>
              </a:rPr>
              <a:t>Розмовляти  теж,</a:t>
            </a:r>
          </a:p>
          <a:p>
            <a:r>
              <a:rPr lang="uk-UA" sz="1100" dirty="0" smtClean="0">
                <a:solidFill>
                  <a:srgbClr val="002060"/>
                </a:solidFill>
              </a:rPr>
              <a:t>Як же день прожити,</a:t>
            </a:r>
          </a:p>
          <a:p>
            <a:r>
              <a:rPr lang="uk-UA" sz="1100" dirty="0" smtClean="0">
                <a:solidFill>
                  <a:srgbClr val="002060"/>
                </a:solidFill>
              </a:rPr>
              <a:t>Щоб за тобою не тужити.</a:t>
            </a:r>
          </a:p>
          <a:p>
            <a:r>
              <a:rPr lang="uk-UA" sz="1100" dirty="0" smtClean="0">
                <a:solidFill>
                  <a:srgbClr val="002060"/>
                </a:solidFill>
              </a:rPr>
              <a:t>Ллється моя мова,</a:t>
            </a:r>
          </a:p>
          <a:p>
            <a:r>
              <a:rPr lang="uk-UA" sz="1100" dirty="0" smtClean="0">
                <a:solidFill>
                  <a:srgbClr val="002060"/>
                </a:solidFill>
              </a:rPr>
              <a:t>Неначе струмочок,</a:t>
            </a:r>
          </a:p>
          <a:p>
            <a:r>
              <a:rPr lang="uk-UA" sz="1100" dirty="0" smtClean="0">
                <a:solidFill>
                  <a:srgbClr val="002060"/>
                </a:solidFill>
              </a:rPr>
              <a:t>Я є буковинка</a:t>
            </a:r>
          </a:p>
          <a:p>
            <a:r>
              <a:rPr lang="uk-UA" sz="1100" dirty="0" smtClean="0">
                <a:solidFill>
                  <a:srgbClr val="002060"/>
                </a:solidFill>
              </a:rPr>
              <a:t>А вона у мене -</a:t>
            </a:r>
          </a:p>
          <a:p>
            <a:r>
              <a:rPr lang="uk-UA" sz="1100" dirty="0" smtClean="0">
                <a:solidFill>
                  <a:srgbClr val="002060"/>
                </a:solidFill>
              </a:rPr>
              <a:t>Тільки українська!</a:t>
            </a:r>
            <a:endParaRPr lang="ru-RU" sz="1100" dirty="0">
              <a:solidFill>
                <a:srgbClr val="002060"/>
              </a:solidFill>
            </a:endParaRPr>
          </a:p>
        </p:txBody>
      </p:sp>
      <p:sp>
        <p:nvSpPr>
          <p:cNvPr id="61442" name="Rectangle 2"/>
          <p:cNvSpPr>
            <a:spLocks noChangeArrowheads="1"/>
          </p:cNvSpPr>
          <p:nvPr/>
        </p:nvSpPr>
        <p:spPr bwMode="auto">
          <a:xfrm>
            <a:off x="6215074" y="357166"/>
            <a:ext cx="2714644" cy="30777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rgbClr val="FF0000"/>
                </a:solidFill>
                <a:effectLst/>
                <a:latin typeface="Times New Roman CYR"/>
                <a:ea typeface="Times New Roman" pitchFamily="18" charset="0"/>
                <a:cs typeface="Arial" pitchFamily="34" charset="0"/>
              </a:rPr>
              <a:t>Шануйте батьків!</a:t>
            </a:r>
            <a:endParaRPr kumimoji="0" lang="ru-RU"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Шануйте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батьків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найрідніші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Вони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найдорожчі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є</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люди для нас</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хоч</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маленький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вже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великий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Піклуються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мама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тато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 нас.</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Коли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маленький -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ведуть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садочок</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от уже мама до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школи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веде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Минають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роки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рідненький</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синочок</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Служити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армії</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гордо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іде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Він</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гордість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батька,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Він</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гордість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мами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Він</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дякує</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їм</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життя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дали,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Любов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батьків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опишеш</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словами,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наші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батьки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довго</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довго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жили!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4" name="Rectangle 4"/>
          <p:cNvSpPr>
            <a:spLocks noChangeArrowheads="1"/>
          </p:cNvSpPr>
          <p:nvPr/>
        </p:nvSpPr>
        <p:spPr bwMode="auto">
          <a:xfrm>
            <a:off x="4643438" y="4000504"/>
            <a:ext cx="2143140" cy="256993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Ангелінка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Ангелінка-мандаринка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моя сестричка.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Вона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бігає</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стрибає</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усіх</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звеселяє</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Очі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сині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голубі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Наче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небосхили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волосся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золоте,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Немов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сонячне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проміння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всміхнеться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вона нам,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Хочеться</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стрибати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Яке любе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немовля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Наше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ангелятко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43" name="Picture 3"/>
          <p:cNvPicPr>
            <a:picLocks noChangeAspect="1" noChangeArrowheads="1"/>
          </p:cNvPicPr>
          <p:nvPr/>
        </p:nvPicPr>
        <p:blipFill>
          <a:blip r:embed="rId4" cstate="print"/>
          <a:srcRect/>
          <a:stretch>
            <a:fillRect/>
          </a:stretch>
        </p:blipFill>
        <p:spPr bwMode="auto">
          <a:xfrm>
            <a:off x="6143636" y="5715016"/>
            <a:ext cx="571504" cy="638740"/>
          </a:xfrm>
          <a:prstGeom prst="rect">
            <a:avLst/>
          </a:prstGeom>
          <a:noFill/>
        </p:spPr>
      </p:pic>
      <p:pic>
        <p:nvPicPr>
          <p:cNvPr id="61446" name="Picture 6"/>
          <p:cNvPicPr>
            <a:picLocks noChangeAspect="1" noChangeArrowheads="1"/>
          </p:cNvPicPr>
          <p:nvPr/>
        </p:nvPicPr>
        <p:blipFill>
          <a:blip r:embed="rId5" cstate="print"/>
          <a:srcRect/>
          <a:stretch>
            <a:fillRect/>
          </a:stretch>
        </p:blipFill>
        <p:spPr bwMode="auto">
          <a:xfrm>
            <a:off x="8072462" y="571480"/>
            <a:ext cx="778817" cy="380137"/>
          </a:xfrm>
          <a:prstGeom prst="rect">
            <a:avLst/>
          </a:prstGeom>
          <a:noFill/>
          <a:ln w="9525">
            <a:noFill/>
            <a:miter lim="800000"/>
            <a:headEnd/>
            <a:tailEnd/>
          </a:ln>
        </p:spPr>
      </p:pic>
      <p:pic>
        <p:nvPicPr>
          <p:cNvPr id="61447" name="Picture 7"/>
          <p:cNvPicPr>
            <a:picLocks noChangeAspect="1" noChangeArrowheads="1"/>
          </p:cNvPicPr>
          <p:nvPr/>
        </p:nvPicPr>
        <p:blipFill>
          <a:blip r:embed="rId6" cstate="print"/>
          <a:srcRect/>
          <a:stretch>
            <a:fillRect/>
          </a:stretch>
        </p:blipFill>
        <p:spPr bwMode="auto">
          <a:xfrm>
            <a:off x="4429124" y="3214686"/>
            <a:ext cx="603385" cy="500066"/>
          </a:xfrm>
          <a:prstGeom prst="rect">
            <a:avLst/>
          </a:prstGeom>
          <a:noFill/>
          <a:ln w="9525">
            <a:noFill/>
            <a:miter lim="800000"/>
            <a:headEnd/>
            <a:tailEnd/>
          </a:ln>
        </p:spPr>
      </p:pic>
      <p:sp>
        <p:nvSpPr>
          <p:cNvPr id="61449" name="Rectangle 9"/>
          <p:cNvSpPr>
            <a:spLocks noChangeArrowheads="1"/>
          </p:cNvSpPr>
          <p:nvPr/>
        </p:nvSpPr>
        <p:spPr bwMode="auto">
          <a:xfrm>
            <a:off x="7072330" y="3643314"/>
            <a:ext cx="1857388" cy="290848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rgbClr val="993300"/>
                </a:solidFill>
                <a:effectLst/>
                <a:latin typeface="Times New Roman CYR"/>
                <a:ea typeface="Times New Roman" pitchFamily="18" charset="0"/>
                <a:cs typeface="Arial" pitchFamily="34" charset="0"/>
              </a:rPr>
              <a:t>Кошенятко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Чую, </a:t>
            </a:r>
            <a:r>
              <a:rPr kumimoji="0" lang="uk-UA" sz="1100" b="0" i="0" u="none" strike="noStrike" cap="none" normalizeH="0" baseline="0" dirty="0" err="1" smtClean="0">
                <a:ln>
                  <a:noFill/>
                </a:ln>
                <a:solidFill>
                  <a:schemeClr val="tx1"/>
                </a:solidFill>
                <a:effectLst/>
                <a:latin typeface="Times New Roman CYR"/>
                <a:ea typeface="Times New Roman" pitchFamily="18" charset="0"/>
                <a:cs typeface="Arial" pitchFamily="34" charset="0"/>
              </a:rPr>
              <a:t>чую</a:t>
            </a: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 </a:t>
            </a:r>
            <a:r>
              <a:rPr kumimoji="0" lang="uk-UA" sz="1100" b="0" i="0" u="none" strike="noStrike" cap="none" normalizeH="0" baseline="0" dirty="0" err="1" smtClean="0">
                <a:ln>
                  <a:noFill/>
                </a:ln>
                <a:solidFill>
                  <a:schemeClr val="tx1"/>
                </a:solidFill>
                <a:effectLst/>
                <a:latin typeface="Times New Roman CYR"/>
                <a:ea typeface="Times New Roman" pitchFamily="18" charset="0"/>
                <a:cs typeface="Arial" pitchFamily="34" charset="0"/>
              </a:rPr>
              <a:t>мявкає</a:t>
            </a: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 малятко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Біло – сіре котенятко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Воно було іще дурне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Маленьке жовтеньке курчатко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Дала йому я молочка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Білого, як сніг</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Була в нього мисочка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Яку завжди до себе тяг</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Котик – </a:t>
            </a:r>
            <a:r>
              <a:rPr kumimoji="0" lang="uk-UA" sz="1100" b="0" i="0" u="none" strike="noStrike" cap="none" normalizeH="0" baseline="0" dirty="0" err="1" smtClean="0">
                <a:ln>
                  <a:noFill/>
                </a:ln>
                <a:solidFill>
                  <a:schemeClr val="tx1"/>
                </a:solidFill>
                <a:effectLst/>
                <a:latin typeface="Times New Roman CYR"/>
                <a:ea typeface="Times New Roman" pitchFamily="18" charset="0"/>
                <a:cs typeface="Arial" pitchFamily="34" charset="0"/>
              </a:rPr>
              <a:t>Мурчик</a:t>
            </a: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 став великий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Та й ще дуже добрий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А ще він розумненький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Times New Roman CYR"/>
                <a:ea typeface="Times New Roman" pitchFamily="18" charset="0"/>
                <a:cs typeface="Arial" pitchFamily="34" charset="0"/>
              </a:rPr>
              <a:t>І зазвичай гордий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8" name="Picture 8"/>
          <p:cNvPicPr>
            <a:picLocks noChangeAspect="1" noChangeArrowheads="1"/>
          </p:cNvPicPr>
          <p:nvPr/>
        </p:nvPicPr>
        <p:blipFill>
          <a:blip r:embed="rId7" cstate="print"/>
          <a:srcRect/>
          <a:stretch>
            <a:fillRect/>
          </a:stretch>
        </p:blipFill>
        <p:spPr bwMode="auto">
          <a:xfrm>
            <a:off x="8358214" y="6072206"/>
            <a:ext cx="428628" cy="375652"/>
          </a:xfrm>
          <a:prstGeom prst="rect">
            <a:avLst/>
          </a:prstGeom>
          <a:noFill/>
        </p:spPr>
      </p:pic>
      <p:sp>
        <p:nvSpPr>
          <p:cNvPr id="61450" name="Rectangle 10"/>
          <p:cNvSpPr>
            <a:spLocks noChangeArrowheads="1"/>
          </p:cNvSpPr>
          <p:nvPr/>
        </p:nvSpPr>
        <p:spPr bwMode="auto">
          <a:xfrm>
            <a:off x="0" y="2686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452" name="Rectangle 12"/>
          <p:cNvSpPr>
            <a:spLocks noChangeArrowheads="1"/>
          </p:cNvSpPr>
          <p:nvPr/>
        </p:nvSpPr>
        <p:spPr bwMode="auto">
          <a:xfrm>
            <a:off x="2214546" y="3929066"/>
            <a:ext cx="1928826" cy="26314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rgbClr val="800000"/>
                </a:solidFill>
                <a:effectLst/>
                <a:latin typeface="Times New Roman CYR"/>
                <a:ea typeface="Times New Roman" pitchFamily="18" charset="0"/>
                <a:cs typeface="Arial" pitchFamily="34" charset="0"/>
              </a:rPr>
              <a:t>Мрія здійснилась</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День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сьогодні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чудовий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Без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біди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небезпек</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під</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вечір</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дізналась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їду</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Артек.</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Подумки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автобус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сіла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довкола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незнайомі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Стало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щось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тривожно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сумно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сім'єю</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ріднім</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домі</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Захотілось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тут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лишитись</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не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їхати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далеко.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Потім</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раптом</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схаменулась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Таж</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хочу до Артеку!»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1" name="Picture 11"/>
          <p:cNvPicPr>
            <a:picLocks noChangeAspect="1" noChangeArrowheads="1"/>
          </p:cNvPicPr>
          <p:nvPr/>
        </p:nvPicPr>
        <p:blipFill>
          <a:blip r:embed="rId8" cstate="print"/>
          <a:srcRect/>
          <a:stretch>
            <a:fillRect/>
          </a:stretch>
        </p:blipFill>
        <p:spPr bwMode="auto">
          <a:xfrm>
            <a:off x="3571868" y="5857892"/>
            <a:ext cx="428596" cy="322147"/>
          </a:xfrm>
          <a:prstGeom prst="rect">
            <a:avLst/>
          </a:prstGeom>
          <a:noFill/>
        </p:spPr>
      </p:pic>
      <p:sp>
        <p:nvSpPr>
          <p:cNvPr id="61453" name="Rectangle 13"/>
          <p:cNvSpPr>
            <a:spLocks noChangeArrowheads="1"/>
          </p:cNvSpPr>
          <p:nvPr/>
        </p:nvSpPr>
        <p:spPr bwMode="auto">
          <a:xfrm>
            <a:off x="285720" y="1071546"/>
            <a:ext cx="2286016" cy="14465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Марійкою мене звати,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Люблю квіти біля хати,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Люблю пісень дзвінких співати,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також люблю танцювати.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Маю братика й сестричку.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Часом ми йдемо на річку.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Петрик хлюпає водичку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Ангеліні на косичку.</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4" name="Rectangle 14"/>
          <p:cNvSpPr>
            <a:spLocks noChangeArrowheads="1"/>
          </p:cNvSpPr>
          <p:nvPr/>
        </p:nvSpPr>
        <p:spPr bwMode="auto">
          <a:xfrm>
            <a:off x="357158" y="2643182"/>
            <a:ext cx="1571636" cy="398570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Наша мама</a:t>
            </a:r>
            <a:endParaRPr kumimoji="0" lang="ru-RU"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Наша мама радіє</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Має діти – то надія.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Будь щаслива, мамо,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Живи завжди з нами.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Мила матусю,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Ти моя рідненька!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тебе дуже люблю,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Моя ненька!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день цей весняний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Тебе я вітаю: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Щастя, здоров</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Тобі я бажаю!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подарую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це свято для тебе: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Квіти весняні</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сонячне небо.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обійму тебе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поцілую!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Мою матусю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Дуже люблю 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928662" y="0"/>
            <a:ext cx="164307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2800" dirty="0" smtClean="0">
                <a:solidFill>
                  <a:srgbClr val="C00000"/>
                </a:solidFill>
              </a:rPr>
              <a:t>Вірші Марійки</a:t>
            </a:r>
            <a:endParaRPr lang="ru-RU" sz="28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2531" name="Rectangle 3"/>
          <p:cNvSpPr>
            <a:spLocks noChangeArrowheads="1"/>
          </p:cNvSpPr>
          <p:nvPr/>
        </p:nvSpPr>
        <p:spPr bwMode="auto">
          <a:xfrm>
            <a:off x="214282" y="857232"/>
            <a:ext cx="2071702" cy="280076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Пташиний</a:t>
            </a:r>
            <a:r>
              <a:rPr kumimoji="0" lang="ru-RU" sz="8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 </a:t>
            </a: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спів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ось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вже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березень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приходить,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Птахи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злітаються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сюди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Зима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вже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 кордоном бродить,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ластівки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свистуни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птахи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Нові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житла</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собі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будують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Весняну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пісеньку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заводять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дерева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заселяють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Весняний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настрій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піднімають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люди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шпаківні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ставлять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Птахи нам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дякують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мухи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навіть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прогавлять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Усе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несуть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гніздце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лісі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цей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весняний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час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Цвітуть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підсніжники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повсюди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Птахи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щебечуть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веселяться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люди,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радіють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весна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прийшла</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можна</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слухати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пташиний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спів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Природа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пору нам принесла,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Щоб</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позбулись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зимових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снігів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3" name="Picture 5" descr="D:\обще\на сайт учит\диплом\1 - 0001.tif"/>
          <p:cNvPicPr>
            <a:picLocks noChangeAspect="1" noChangeArrowheads="1"/>
          </p:cNvPicPr>
          <p:nvPr/>
        </p:nvPicPr>
        <p:blipFill>
          <a:blip r:embed="rId3" cstate="print"/>
          <a:srcRect l="23508" t="16217" r="8664" b="10810"/>
          <a:stretch>
            <a:fillRect/>
          </a:stretch>
        </p:blipFill>
        <p:spPr bwMode="auto">
          <a:xfrm>
            <a:off x="7404384" y="3714752"/>
            <a:ext cx="1527980" cy="2357454"/>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4" name="Picture 6" descr="D:\обще\на сайт учит\диплом\Изображение 22223.jpg"/>
          <p:cNvPicPr>
            <a:picLocks noChangeAspect="1" noChangeArrowheads="1"/>
          </p:cNvPicPr>
          <p:nvPr/>
        </p:nvPicPr>
        <p:blipFill>
          <a:blip r:embed="rId4"/>
          <a:srcRect l="52960" t="20227" r="2650"/>
          <a:stretch>
            <a:fillRect/>
          </a:stretch>
        </p:blipFill>
        <p:spPr bwMode="auto">
          <a:xfrm>
            <a:off x="7643834" y="285728"/>
            <a:ext cx="1306026" cy="2916082"/>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5" name="Rectangle 7"/>
          <p:cNvSpPr>
            <a:spLocks noChangeArrowheads="1"/>
          </p:cNvSpPr>
          <p:nvPr/>
        </p:nvSpPr>
        <p:spPr bwMode="auto">
          <a:xfrm>
            <a:off x="5357818" y="3643314"/>
            <a:ext cx="1714512" cy="280076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Похід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Ішли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класом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похід</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Пройшли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села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мимохідь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Опинились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Звідти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видно гори.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Вчитель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показав,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тоді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сказав: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«Ось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туди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маємо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Довго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треба буде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пішли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путь,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Тут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вітер</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почав дуть.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він</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трошки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підганяв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до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цілі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наближав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сутінки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оповили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небі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зорі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посходили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Вчитель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вогнище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розклав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Їжу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смажити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почав.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 намети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розкладали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Пісню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весело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співали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хороше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Їдем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село.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7" name="Rectangle 9"/>
          <p:cNvSpPr>
            <a:spLocks noChangeArrowheads="1"/>
          </p:cNvSpPr>
          <p:nvPr/>
        </p:nvSpPr>
        <p:spPr bwMode="auto">
          <a:xfrm>
            <a:off x="5143504" y="285728"/>
            <a:ext cx="2143140" cy="31854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Вірш</a:t>
            </a:r>
            <a:r>
              <a:rPr kumimoji="0" lang="ru-RU" sz="9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 «Я б у </a:t>
            </a:r>
            <a:r>
              <a:rPr kumimoji="0" lang="ru-RU" sz="9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рятувальники</a:t>
            </a:r>
            <a:r>
              <a:rPr kumimoji="0" lang="ru-RU" sz="9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 </a:t>
            </a:r>
            <a:r>
              <a:rPr kumimoji="0" lang="ru-RU" sz="9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пішов</a:t>
            </a:r>
            <a:r>
              <a:rPr kumimoji="0" lang="ru-RU" sz="9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б 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рятувальники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пішов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Нехай мене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навчать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пас 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більше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коров,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б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зміг</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урятувать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Людей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завалів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витягав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Орієнтувався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ситуаціях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зарплатню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гарну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Говорив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колегами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раціях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Раптом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стається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якась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уже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повідомляють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швидко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приїжджаю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колегами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службі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помагають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лізимо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вогонь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перешкоди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долаєм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незважаючи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біль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обпечених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долонь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Людей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вогню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витягаєм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Коли уже доходим до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кінця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Гасимо увесь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вогонь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навкруг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залишається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малого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каганця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бачу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посміхається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друг.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Нам люди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дякують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крізь</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сльози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врятування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їхнього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життя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кажем,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все добре буде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надією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краще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майбуття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8" name="Rectangle 10"/>
          <p:cNvSpPr>
            <a:spLocks noChangeArrowheads="1"/>
          </p:cNvSpPr>
          <p:nvPr/>
        </p:nvSpPr>
        <p:spPr bwMode="auto">
          <a:xfrm>
            <a:off x="2571736" y="214290"/>
            <a:ext cx="2357454" cy="175432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Відважні</a:t>
            </a:r>
            <a:r>
              <a:rPr kumimoji="0" lang="ru-RU" sz="8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 предки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Наші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предки за волю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воювали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Життя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свої</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фронті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віддавали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загибелі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рятували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Атаки ворога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відвертали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Були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льотчики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танкісти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машиністи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дозволяли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фріцам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своє</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місто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лізти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Країну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свою вони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захистили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Успішно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ворога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розбили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Щоб</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ми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майбутньому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добре жили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рідній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усе,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хотіли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робили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дотепер</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пам’ятаємо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lang="ru-RU" sz="8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Рятівників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своїх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пошаною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величаємо</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0" name="Rectangle 12"/>
          <p:cNvSpPr>
            <a:spLocks noChangeArrowheads="1"/>
          </p:cNvSpPr>
          <p:nvPr/>
        </p:nvSpPr>
        <p:spPr bwMode="auto">
          <a:xfrm>
            <a:off x="214282" y="3786190"/>
            <a:ext cx="2071702" cy="21852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Космос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ракетах великих,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відомих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Космонавти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космос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літали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багато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планет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незнайомих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кожну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завітали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Космонавтів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сонце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засліплювало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планети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воно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добре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освітлювало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Були там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різні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великі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800" dirty="0" err="1" smtClean="0">
                <a:solidFill>
                  <a:schemeClr val="tx1"/>
                </a:solidFill>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малі</a:t>
            </a:r>
            <a:r>
              <a:rPr lang="ru-RU" sz="800" dirty="0" smtClean="0">
                <a:solidFill>
                  <a:schemeClr val="tx1"/>
                </a:solidFill>
                <a:latin typeface="Arial" pitchFamily="34" charset="0"/>
                <a:ea typeface="Times New Roman" pitchFamily="18" charset="0"/>
                <a:cs typeface="Arial" pitchFamily="34" charset="0"/>
              </a:rPr>
              <a:t> </a:t>
            </a:r>
            <a:r>
              <a:rPr lang="ru-RU" sz="800" dirty="0" err="1" smtClean="0">
                <a:solidFill>
                  <a:schemeClr val="tx1"/>
                </a:solidFill>
                <a:latin typeface="Arial" pitchFamily="34" charset="0"/>
                <a:ea typeface="Times New Roman" pitchFamily="18" charset="0"/>
                <a:cs typeface="Arial" pitchFamily="34" charset="0"/>
              </a:rPr>
              <a:t>метеори</a:t>
            </a:r>
            <a:r>
              <a:rPr lang="ru-RU" sz="800" dirty="0" smtClean="0">
                <a:solidFill>
                  <a:schemeClr val="tx1"/>
                </a:solidFill>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Залетіли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темні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коридори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Там не видно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ніяких</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планет.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потім</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побачили</a:t>
            </a:r>
            <a:r>
              <a:rPr lang="ru-RU" sz="800" dirty="0" smtClean="0">
                <a:solidFill>
                  <a:schemeClr val="tx1"/>
                </a:solidFill>
                <a:latin typeface="Arial" pitchFamily="34" charset="0"/>
                <a:ea typeface="Times New Roman" pitchFamily="18" charset="0"/>
                <a:cs typeface="Arial" pitchFamily="34" charset="0"/>
              </a:rPr>
              <a:t>  нашу планету,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моря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океани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Всю, всю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її</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красу.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Полетіли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вже</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додому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Хоча</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сумно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космосі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було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нікому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1" name="Rectangle 13"/>
          <p:cNvSpPr>
            <a:spLocks noChangeArrowheads="1"/>
          </p:cNvSpPr>
          <p:nvPr/>
        </p:nvSpPr>
        <p:spPr bwMode="auto">
          <a:xfrm>
            <a:off x="0" y="3543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542" name="Rectangle 14"/>
          <p:cNvSpPr>
            <a:spLocks noChangeArrowheads="1"/>
          </p:cNvSpPr>
          <p:nvPr/>
        </p:nvSpPr>
        <p:spPr bwMode="auto">
          <a:xfrm>
            <a:off x="2786050" y="2071678"/>
            <a:ext cx="1928826" cy="10772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8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Моя матуся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Моя мама, як бджілка в садочку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виховує чудових сина і дочку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Улітку трудиться в полі,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Узимку прибирає в домі.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 свою маму дуже люблю,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Щоб була вона щаслива,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Добра, щира, мила</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3" name="Rectangle 15"/>
          <p:cNvSpPr>
            <a:spLocks noChangeArrowheads="1"/>
          </p:cNvSpPr>
          <p:nvPr/>
        </p:nvSpPr>
        <p:spPr bwMode="auto">
          <a:xfrm>
            <a:off x="2857488" y="3357562"/>
            <a:ext cx="1857356" cy="329320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Космічні</a:t>
            </a:r>
            <a:r>
              <a:rPr kumimoji="0" lang="ru-RU" sz="8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 </a:t>
            </a:r>
            <a:r>
              <a:rPr kumimoji="0" lang="ru-RU" sz="8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фантазії</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кредит я взяв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собі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ракету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полетів</a:t>
            </a:r>
            <a:r>
              <a:rPr kumimoji="0" lang="ru-RU"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Марс – планету,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Побачив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 одну комету,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Супутник</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бачив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зорепад</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Який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повз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мене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пролітав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Крижані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шапки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полярні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Сузір’я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різні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зорі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гарні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Пиловою</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бурею мене замело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на гору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Олімп</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занесло.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Там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зустрів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НЛО,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Бачив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технології</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нові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Незнану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сторону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Червоної</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палац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підземний</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мене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прийняли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мною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робити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вони не знали.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Звідкіля</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вилітав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Запитали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марсіани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Із</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завітав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Миру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добра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бажав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Жителі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Марса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мені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відказали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щоб</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летів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Батьківщину</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Ракету вони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приготували</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скафандрі</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у машину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полетів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a:t>
            </a:r>
            <a:r>
              <a:rPr kumimoji="0" lang="uk-UA"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Україн</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928662" y="1"/>
            <a:ext cx="150019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2400" dirty="0" smtClean="0">
                <a:solidFill>
                  <a:srgbClr val="C00000"/>
                </a:solidFill>
              </a:rPr>
              <a:t>Вірші Євгенія</a:t>
            </a:r>
            <a:endParaRPr lang="ru-RU" sz="2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3" name="Rectangle 4"/>
          <p:cNvSpPr>
            <a:spLocks noChangeArrowheads="1"/>
          </p:cNvSpPr>
          <p:nvPr/>
        </p:nvSpPr>
        <p:spPr bwMode="auto">
          <a:xfrm rot="10800000" flipV="1">
            <a:off x="5286380" y="3500438"/>
            <a:ext cx="3571900"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rgbClr val="800000"/>
                </a:solidFill>
                <a:effectLst/>
                <a:latin typeface="Calibri" pitchFamily="34" charset="0"/>
                <a:ea typeface="Times New Roman" pitchFamily="18" charset="0"/>
                <a:cs typeface="Calibri" pitchFamily="34" charset="0"/>
              </a:rPr>
              <a:t>Акровірш «Рідна мова»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Р</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ідне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слово, як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мати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І</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нколи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журливе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інколи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веселе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Д</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авно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цвіт</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мови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серцях</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наших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квітує</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Н</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іколи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слово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 забудем,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воно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нас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святе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мовою</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цікавий</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алфавіт</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вже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йде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 нас.</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800000"/>
                </a:solidFill>
                <a:effectLst/>
                <a:latin typeface="Arial" pitchFamily="34" charset="0"/>
                <a:ea typeface="Times New Roman" pitchFamily="18" charset="0"/>
                <a:cs typeface="Arial" pitchFamily="34" charset="0"/>
              </a:rPr>
              <a:t>М</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ова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наша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рідна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красна!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О</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вона прекрасна!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В</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неначе</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пишна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квітка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800000"/>
                </a:solidFill>
                <a:effectLst/>
                <a:latin typeface="Arial" pitchFamily="34" charset="0"/>
                <a:ea typeface="Times New Roman" pitchFamily="18" charset="0"/>
                <a:cs typeface="Arial" pitchFamily="34" charset="0"/>
              </a:rPr>
              <a:t>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віт</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її</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солов’їна</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пісня</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000100" y="1000108"/>
            <a:ext cx="1675459" cy="584775"/>
          </a:xfrm>
          <a:prstGeom prst="rect">
            <a:avLst/>
          </a:prstGeom>
        </p:spPr>
        <p:txBody>
          <a:bodyPr wrap="none">
            <a:spAutoFit/>
          </a:bodyPr>
          <a:lstStyle/>
          <a:p>
            <a:r>
              <a:rPr lang="uk-UA" sz="3200" b="1" u="sng" dirty="0" smtClean="0">
                <a:solidFill>
                  <a:srgbClr val="002060"/>
                </a:solidFill>
              </a:rPr>
              <a:t>Крок  8.</a:t>
            </a:r>
            <a:r>
              <a:rPr lang="uk-UA" u="sng" dirty="0" smtClean="0">
                <a:solidFill>
                  <a:srgbClr val="002060"/>
                </a:solidFill>
              </a:rPr>
              <a:t> </a:t>
            </a:r>
            <a:endParaRPr lang="ru-RU" u="sng" dirty="0"/>
          </a:p>
        </p:txBody>
      </p:sp>
      <p:sp>
        <p:nvSpPr>
          <p:cNvPr id="6" name="Прямоугольник 5"/>
          <p:cNvSpPr/>
          <p:nvPr/>
        </p:nvSpPr>
        <p:spPr>
          <a:xfrm>
            <a:off x="4929190" y="1071546"/>
            <a:ext cx="3610668" cy="584775"/>
          </a:xfrm>
          <a:prstGeom prst="rect">
            <a:avLst/>
          </a:prstGeom>
        </p:spPr>
        <p:txBody>
          <a:bodyPr wrap="none">
            <a:spAutoFit/>
          </a:bodyPr>
          <a:lstStyle/>
          <a:p>
            <a:pPr algn="ctr"/>
            <a:r>
              <a:rPr lang="uk-UA" sz="3200" b="1" dirty="0" smtClean="0">
                <a:solidFill>
                  <a:srgbClr val="C00000"/>
                </a:solidFill>
              </a:rPr>
              <a:t>Позаурочна робота</a:t>
            </a:r>
            <a:endParaRPr lang="ru-RU" sz="3200" b="1" dirty="0">
              <a:solidFill>
                <a:srgbClr val="C00000"/>
              </a:solidFill>
            </a:endParaRPr>
          </a:p>
        </p:txBody>
      </p:sp>
      <p:sp>
        <p:nvSpPr>
          <p:cNvPr id="7" name="Прямоугольник 6"/>
          <p:cNvSpPr/>
          <p:nvPr/>
        </p:nvSpPr>
        <p:spPr>
          <a:xfrm>
            <a:off x="4857752" y="2214554"/>
            <a:ext cx="3397533" cy="1077218"/>
          </a:xfrm>
          <a:prstGeom prst="rect">
            <a:avLst/>
          </a:prstGeom>
        </p:spPr>
        <p:txBody>
          <a:bodyPr wrap="none">
            <a:spAutoFit/>
          </a:bodyPr>
          <a:lstStyle/>
          <a:p>
            <a:pPr algn="ctr"/>
            <a:r>
              <a:rPr lang="uk-UA" sz="3200" b="1" dirty="0" smtClean="0">
                <a:solidFill>
                  <a:srgbClr val="7030A0"/>
                </a:solidFill>
              </a:rPr>
              <a:t>Вчимося складати</a:t>
            </a:r>
          </a:p>
          <a:p>
            <a:pPr algn="ctr"/>
            <a:r>
              <a:rPr lang="uk-UA" sz="3200" b="1" dirty="0" smtClean="0">
                <a:solidFill>
                  <a:srgbClr val="7030A0"/>
                </a:solidFill>
              </a:rPr>
              <a:t> акровірші</a:t>
            </a:r>
            <a:endParaRPr lang="ru-RU" sz="3200" b="1" dirty="0">
              <a:solidFill>
                <a:srgbClr val="7030A0"/>
              </a:solidFill>
            </a:endParaRPr>
          </a:p>
        </p:txBody>
      </p:sp>
      <p:sp>
        <p:nvSpPr>
          <p:cNvPr id="8" name="Прямоугольник 7"/>
          <p:cNvSpPr/>
          <p:nvPr/>
        </p:nvSpPr>
        <p:spPr>
          <a:xfrm>
            <a:off x="285720" y="1857364"/>
            <a:ext cx="3929090" cy="2246769"/>
          </a:xfrm>
          <a:prstGeom prst="rect">
            <a:avLst/>
          </a:prstGeom>
        </p:spPr>
        <p:txBody>
          <a:bodyPr wrap="square">
            <a:spAutoFit/>
          </a:bodyPr>
          <a:lstStyle/>
          <a:p>
            <a:pPr algn="ctr"/>
            <a:r>
              <a:rPr lang="ru-RU" sz="2800" b="1" i="1" dirty="0" err="1" smtClean="0">
                <a:solidFill>
                  <a:srgbClr val="C00000"/>
                </a:solidFill>
              </a:rPr>
              <a:t>Акровірш</a:t>
            </a:r>
            <a:r>
              <a:rPr lang="ru-RU" sz="2800" b="1" i="1" dirty="0" smtClean="0">
                <a:solidFill>
                  <a:srgbClr val="C00000"/>
                </a:solidFill>
              </a:rPr>
              <a:t> – </a:t>
            </a:r>
          </a:p>
          <a:p>
            <a:pPr algn="ctr"/>
            <a:r>
              <a:rPr lang="ru-RU" sz="2800" i="1" dirty="0" err="1" smtClean="0">
                <a:solidFill>
                  <a:srgbClr val="7030A0"/>
                </a:solidFill>
              </a:rPr>
              <a:t>це</a:t>
            </a:r>
            <a:r>
              <a:rPr lang="ru-RU" sz="2800" i="1" dirty="0" smtClean="0">
                <a:solidFill>
                  <a:srgbClr val="7030A0"/>
                </a:solidFill>
              </a:rPr>
              <a:t> загадка, </a:t>
            </a:r>
            <a:r>
              <a:rPr lang="ru-RU" sz="2800" i="1" dirty="0" err="1" smtClean="0">
                <a:solidFill>
                  <a:srgbClr val="7030A0"/>
                </a:solidFill>
              </a:rPr>
              <a:t>відгадка</a:t>
            </a:r>
            <a:r>
              <a:rPr lang="ru-RU" sz="2800" i="1" dirty="0" smtClean="0">
                <a:solidFill>
                  <a:srgbClr val="7030A0"/>
                </a:solidFill>
              </a:rPr>
              <a:t> </a:t>
            </a:r>
            <a:r>
              <a:rPr lang="ru-RU" sz="2800" i="1" dirty="0" err="1" smtClean="0">
                <a:solidFill>
                  <a:srgbClr val="7030A0"/>
                </a:solidFill>
              </a:rPr>
              <a:t>якої</a:t>
            </a:r>
            <a:r>
              <a:rPr lang="ru-RU" sz="2800" i="1" dirty="0" smtClean="0">
                <a:solidFill>
                  <a:srgbClr val="7030A0"/>
                </a:solidFill>
              </a:rPr>
              <a:t> </a:t>
            </a:r>
            <a:r>
              <a:rPr lang="ru-RU" sz="2800" i="1" dirty="0" err="1" smtClean="0">
                <a:solidFill>
                  <a:srgbClr val="7030A0"/>
                </a:solidFill>
              </a:rPr>
              <a:t>читається</a:t>
            </a:r>
            <a:r>
              <a:rPr lang="ru-RU" sz="2800" i="1" dirty="0" smtClean="0">
                <a:solidFill>
                  <a:srgbClr val="7030A0"/>
                </a:solidFill>
              </a:rPr>
              <a:t> за першими </a:t>
            </a:r>
            <a:r>
              <a:rPr lang="ru-RU" sz="2800" i="1" dirty="0" err="1" smtClean="0">
                <a:solidFill>
                  <a:srgbClr val="7030A0"/>
                </a:solidFill>
              </a:rPr>
              <a:t>літерами</a:t>
            </a:r>
            <a:r>
              <a:rPr lang="ru-RU" sz="2800" i="1" dirty="0" smtClean="0">
                <a:solidFill>
                  <a:srgbClr val="7030A0"/>
                </a:solidFill>
              </a:rPr>
              <a:t> кожного рядка </a:t>
            </a:r>
            <a:r>
              <a:rPr lang="ru-RU" sz="2800" i="1" dirty="0" err="1" smtClean="0">
                <a:solidFill>
                  <a:srgbClr val="7030A0"/>
                </a:solidFill>
              </a:rPr>
              <a:t>вірша</a:t>
            </a:r>
            <a:endParaRPr lang="ru-RU" sz="2800" dirty="0">
              <a:solidFill>
                <a:srgbClr val="7030A0"/>
              </a:solidFill>
            </a:endParaRPr>
          </a:p>
        </p:txBody>
      </p:sp>
      <p:sp>
        <p:nvSpPr>
          <p:cNvPr id="9" name="Прямоугольник 8"/>
          <p:cNvSpPr/>
          <p:nvPr/>
        </p:nvSpPr>
        <p:spPr>
          <a:xfrm>
            <a:off x="1714480" y="4357694"/>
            <a:ext cx="2857520" cy="2123658"/>
          </a:xfrm>
          <a:prstGeom prst="rect">
            <a:avLst/>
          </a:prstGeom>
        </p:spPr>
        <p:txBody>
          <a:bodyPr wrap="square">
            <a:spAutoFit/>
          </a:bodyPr>
          <a:lstStyle/>
          <a:p>
            <a:pPr algn="ctr"/>
            <a:r>
              <a:rPr lang="uk-UA" sz="1200" dirty="0" smtClean="0">
                <a:solidFill>
                  <a:srgbClr val="C00000"/>
                </a:solidFill>
              </a:rPr>
              <a:t>Рідна мова</a:t>
            </a:r>
          </a:p>
          <a:p>
            <a:r>
              <a:rPr lang="uk-UA" sz="1200" dirty="0" smtClean="0">
                <a:solidFill>
                  <a:srgbClr val="A50021"/>
                </a:solidFill>
              </a:rPr>
              <a:t>Р</a:t>
            </a:r>
            <a:r>
              <a:rPr lang="uk-UA" sz="1200" dirty="0" smtClean="0"/>
              <a:t>ідна мова, серце мого роду!</a:t>
            </a:r>
          </a:p>
          <a:p>
            <a:r>
              <a:rPr lang="uk-UA" sz="1200" dirty="0" smtClean="0">
                <a:solidFill>
                  <a:srgbClr val="A50021"/>
                </a:solidFill>
              </a:rPr>
              <a:t>І</a:t>
            </a:r>
            <a:r>
              <a:rPr lang="uk-UA" sz="1200" dirty="0" smtClean="0">
                <a:solidFill>
                  <a:srgbClr val="C00000"/>
                </a:solidFill>
              </a:rPr>
              <a:t> </a:t>
            </a:r>
            <a:r>
              <a:rPr lang="uk-UA" sz="1200" dirty="0" smtClean="0"/>
              <a:t>пшениці сплетена коса,</a:t>
            </a:r>
          </a:p>
          <a:p>
            <a:r>
              <a:rPr lang="uk-UA" sz="1200" dirty="0" smtClean="0">
                <a:solidFill>
                  <a:srgbClr val="A50021"/>
                </a:solidFill>
              </a:rPr>
              <a:t>Д</a:t>
            </a:r>
            <a:r>
              <a:rPr lang="uk-UA" sz="1200" dirty="0" smtClean="0"/>
              <a:t>івчина з привітної господи,</a:t>
            </a:r>
          </a:p>
          <a:p>
            <a:r>
              <a:rPr lang="uk-UA" sz="1200" dirty="0" smtClean="0">
                <a:solidFill>
                  <a:srgbClr val="A50021"/>
                </a:solidFill>
              </a:rPr>
              <a:t>Н</a:t>
            </a:r>
            <a:r>
              <a:rPr lang="uk-UA" sz="1200" dirty="0" smtClean="0"/>
              <a:t>аша мова, </a:t>
            </a:r>
            <a:r>
              <a:rPr lang="uk-UA" sz="1200" dirty="0" err="1" smtClean="0"/>
              <a:t>мова</a:t>
            </a:r>
            <a:r>
              <a:rPr lang="uk-UA" sz="1200" dirty="0" smtClean="0"/>
              <a:t> калинова,</a:t>
            </a:r>
          </a:p>
          <a:p>
            <a:r>
              <a:rPr lang="uk-UA" sz="1200" dirty="0" smtClean="0">
                <a:solidFill>
                  <a:srgbClr val="A50021"/>
                </a:solidFill>
              </a:rPr>
              <a:t>А</a:t>
            </a:r>
            <a:r>
              <a:rPr lang="uk-UA" sz="1200" dirty="0" smtClean="0"/>
              <a:t> ти, мово, почалася з маминого  слова!</a:t>
            </a:r>
          </a:p>
          <a:p>
            <a:endParaRPr lang="uk-UA" sz="1200" dirty="0" smtClean="0"/>
          </a:p>
          <a:p>
            <a:r>
              <a:rPr lang="uk-UA" sz="1200" dirty="0" smtClean="0">
                <a:solidFill>
                  <a:srgbClr val="A50021"/>
                </a:solidFill>
              </a:rPr>
              <a:t>М</a:t>
            </a:r>
            <a:r>
              <a:rPr lang="uk-UA" sz="1200" dirty="0" smtClean="0"/>
              <a:t>ово! Мудра Берегине!</a:t>
            </a:r>
          </a:p>
          <a:p>
            <a:r>
              <a:rPr lang="uk-UA" sz="1200" dirty="0" smtClean="0">
                <a:solidFill>
                  <a:srgbClr val="A50021"/>
                </a:solidFill>
              </a:rPr>
              <a:t>О</a:t>
            </a:r>
            <a:r>
              <a:rPr lang="uk-UA" sz="1200" dirty="0" smtClean="0"/>
              <a:t>, рідна мово, зіронька ранкова!</a:t>
            </a:r>
          </a:p>
          <a:p>
            <a:r>
              <a:rPr lang="uk-UA" sz="1200" dirty="0" smtClean="0">
                <a:solidFill>
                  <a:srgbClr val="A50021"/>
                </a:solidFill>
              </a:rPr>
              <a:t>В</a:t>
            </a:r>
            <a:r>
              <a:rPr lang="uk-UA" sz="1200" dirty="0" smtClean="0"/>
              <a:t>ишиванка сонячного літа,</a:t>
            </a:r>
          </a:p>
          <a:p>
            <a:r>
              <a:rPr lang="uk-UA" sz="1200" dirty="0" smtClean="0">
                <a:solidFill>
                  <a:srgbClr val="A50021"/>
                </a:solidFill>
              </a:rPr>
              <a:t>А</a:t>
            </a:r>
            <a:r>
              <a:rPr lang="uk-UA" sz="1200" dirty="0" smtClean="0"/>
              <a:t>дже ти мій біль й моя сльоза! </a:t>
            </a:r>
            <a:endParaRPr lang="ru-RU"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 name="Прямоугольник 1"/>
          <p:cNvSpPr/>
          <p:nvPr/>
        </p:nvSpPr>
        <p:spPr>
          <a:xfrm>
            <a:off x="1000100" y="1000108"/>
            <a:ext cx="1675459" cy="584775"/>
          </a:xfrm>
          <a:prstGeom prst="rect">
            <a:avLst/>
          </a:prstGeom>
        </p:spPr>
        <p:txBody>
          <a:bodyPr wrap="none">
            <a:spAutoFit/>
          </a:bodyPr>
          <a:lstStyle/>
          <a:p>
            <a:r>
              <a:rPr lang="uk-UA" sz="3200" b="1" u="sng" dirty="0" smtClean="0">
                <a:solidFill>
                  <a:srgbClr val="002060"/>
                </a:solidFill>
              </a:rPr>
              <a:t>Крок  9</a:t>
            </a:r>
            <a:r>
              <a:rPr lang="uk-UA" sz="3200" b="1" dirty="0" smtClean="0">
                <a:solidFill>
                  <a:srgbClr val="002060"/>
                </a:solidFill>
              </a:rPr>
              <a:t>.</a:t>
            </a:r>
            <a:r>
              <a:rPr lang="uk-UA" dirty="0" smtClean="0">
                <a:solidFill>
                  <a:srgbClr val="002060"/>
                </a:solidFill>
              </a:rPr>
              <a:t> </a:t>
            </a:r>
            <a:endParaRPr lang="ru-RU" dirty="0"/>
          </a:p>
        </p:txBody>
      </p:sp>
      <p:sp>
        <p:nvSpPr>
          <p:cNvPr id="4" name="Прямоугольник 3"/>
          <p:cNvSpPr/>
          <p:nvPr/>
        </p:nvSpPr>
        <p:spPr>
          <a:xfrm>
            <a:off x="4929190" y="1071546"/>
            <a:ext cx="3610668" cy="584775"/>
          </a:xfrm>
          <a:prstGeom prst="rect">
            <a:avLst/>
          </a:prstGeom>
        </p:spPr>
        <p:txBody>
          <a:bodyPr wrap="none">
            <a:spAutoFit/>
          </a:bodyPr>
          <a:lstStyle/>
          <a:p>
            <a:pPr algn="ctr"/>
            <a:r>
              <a:rPr lang="uk-UA" sz="3200" b="1" dirty="0" smtClean="0">
                <a:solidFill>
                  <a:srgbClr val="C00000"/>
                </a:solidFill>
              </a:rPr>
              <a:t>Позаурочна робота</a:t>
            </a:r>
            <a:endParaRPr lang="ru-RU" sz="3200" b="1" dirty="0">
              <a:solidFill>
                <a:srgbClr val="C00000"/>
              </a:solidFill>
            </a:endParaRPr>
          </a:p>
        </p:txBody>
      </p:sp>
      <p:sp>
        <p:nvSpPr>
          <p:cNvPr id="5" name="Прямоугольник 4"/>
          <p:cNvSpPr/>
          <p:nvPr/>
        </p:nvSpPr>
        <p:spPr>
          <a:xfrm>
            <a:off x="5000628" y="1928802"/>
            <a:ext cx="3500124" cy="1077218"/>
          </a:xfrm>
          <a:prstGeom prst="rect">
            <a:avLst/>
          </a:prstGeom>
        </p:spPr>
        <p:txBody>
          <a:bodyPr wrap="none">
            <a:spAutoFit/>
          </a:bodyPr>
          <a:lstStyle/>
          <a:p>
            <a:pPr algn="ctr"/>
            <a:r>
              <a:rPr lang="uk-UA" sz="3200" b="1" dirty="0" smtClean="0">
                <a:solidFill>
                  <a:srgbClr val="7030A0"/>
                </a:solidFill>
              </a:rPr>
              <a:t>Вчимося складати </a:t>
            </a:r>
          </a:p>
          <a:p>
            <a:pPr algn="ctr"/>
            <a:r>
              <a:rPr lang="uk-UA" sz="3200" b="1" dirty="0" err="1" smtClean="0">
                <a:solidFill>
                  <a:srgbClr val="7030A0"/>
                </a:solidFill>
              </a:rPr>
              <a:t>сенкани</a:t>
            </a:r>
            <a:endParaRPr lang="ru-RU" sz="3200" b="1" dirty="0">
              <a:solidFill>
                <a:srgbClr val="7030A0"/>
              </a:solidFill>
            </a:endParaRPr>
          </a:p>
        </p:txBody>
      </p:sp>
      <p:sp>
        <p:nvSpPr>
          <p:cNvPr id="9" name="Прямоугольник 8"/>
          <p:cNvSpPr/>
          <p:nvPr/>
        </p:nvSpPr>
        <p:spPr>
          <a:xfrm>
            <a:off x="428596" y="3286124"/>
            <a:ext cx="3500462" cy="1815882"/>
          </a:xfrm>
          <a:prstGeom prst="rect">
            <a:avLst/>
          </a:prstGeom>
        </p:spPr>
        <p:txBody>
          <a:bodyPr wrap="square">
            <a:spAutoFit/>
          </a:bodyPr>
          <a:lstStyle/>
          <a:p>
            <a:pPr algn="ctr"/>
            <a:r>
              <a:rPr lang="ru-RU" sz="1600" i="1" dirty="0" err="1" smtClean="0">
                <a:solidFill>
                  <a:srgbClr val="7030A0"/>
                </a:solidFill>
              </a:rPr>
              <a:t>Зміст</a:t>
            </a:r>
            <a:r>
              <a:rPr lang="ru-RU" sz="1600" i="1" dirty="0" smtClean="0">
                <a:solidFill>
                  <a:srgbClr val="7030A0"/>
                </a:solidFill>
              </a:rPr>
              <a:t> </a:t>
            </a:r>
            <a:r>
              <a:rPr lang="ru-RU" sz="1600" i="1" dirty="0" err="1" smtClean="0">
                <a:solidFill>
                  <a:srgbClr val="7030A0"/>
                </a:solidFill>
              </a:rPr>
              <a:t>сенкану</a:t>
            </a:r>
            <a:r>
              <a:rPr lang="ru-RU" sz="1600" i="1" dirty="0" smtClean="0">
                <a:solidFill>
                  <a:srgbClr val="7030A0"/>
                </a:solidFill>
              </a:rPr>
              <a:t>:</a:t>
            </a: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1. </a:t>
            </a:r>
            <a:r>
              <a:rPr lang="ru-RU" sz="1600" dirty="0" err="1" smtClean="0">
                <a:solidFill>
                  <a:schemeClr val="accent6">
                    <a:lumMod val="50000"/>
                  </a:schemeClr>
                </a:solidFill>
              </a:rPr>
              <a:t>Іменник</a:t>
            </a:r>
            <a:r>
              <a:rPr lang="ru-RU" sz="1600" dirty="0" smtClean="0">
                <a:solidFill>
                  <a:schemeClr val="accent6">
                    <a:lumMod val="50000"/>
                  </a:schemeClr>
                </a:solidFill>
              </a:rPr>
              <a:t> (тема).</a:t>
            </a:r>
            <a:br>
              <a:rPr lang="ru-RU" sz="1600" dirty="0" smtClean="0">
                <a:solidFill>
                  <a:schemeClr val="accent6">
                    <a:lumMod val="50000"/>
                  </a:schemeClr>
                </a:solidFill>
              </a:rPr>
            </a:br>
            <a:r>
              <a:rPr lang="ru-RU" sz="1600" dirty="0" smtClean="0">
                <a:solidFill>
                  <a:schemeClr val="accent6">
                    <a:lumMod val="50000"/>
                  </a:schemeClr>
                </a:solidFill>
              </a:rPr>
              <a:t>2. Два </a:t>
            </a:r>
            <a:r>
              <a:rPr lang="ru-RU" sz="1600" dirty="0" err="1" smtClean="0">
                <a:solidFill>
                  <a:schemeClr val="accent6">
                    <a:lumMod val="50000"/>
                  </a:schemeClr>
                </a:solidFill>
              </a:rPr>
              <a:t>прикметники</a:t>
            </a:r>
            <a:r>
              <a:rPr lang="ru-RU" sz="1600" dirty="0" smtClean="0">
                <a:solidFill>
                  <a:schemeClr val="accent6">
                    <a:lumMod val="50000"/>
                  </a:schemeClr>
                </a:solidFill>
              </a:rPr>
              <a:t> (яке </a:t>
            </a:r>
            <a:r>
              <a:rPr lang="ru-RU" sz="1600" dirty="0" err="1" smtClean="0">
                <a:solidFill>
                  <a:schemeClr val="accent6">
                    <a:lumMod val="50000"/>
                  </a:schemeClr>
                </a:solidFill>
              </a:rPr>
              <a:t>воно</a:t>
            </a:r>
            <a:r>
              <a:rPr lang="ru-RU" sz="1600" dirty="0" smtClean="0">
                <a:solidFill>
                  <a:schemeClr val="accent6">
                    <a:lumMod val="50000"/>
                  </a:schemeClr>
                </a:solidFill>
              </a:rPr>
              <a:t>?)</a:t>
            </a:r>
            <a:br>
              <a:rPr lang="ru-RU" sz="1600" dirty="0" smtClean="0">
                <a:solidFill>
                  <a:schemeClr val="accent6">
                    <a:lumMod val="50000"/>
                  </a:schemeClr>
                </a:solidFill>
              </a:rPr>
            </a:br>
            <a:r>
              <a:rPr lang="ru-RU" sz="1600" dirty="0" smtClean="0">
                <a:solidFill>
                  <a:schemeClr val="accent6">
                    <a:lumMod val="50000"/>
                  </a:schemeClr>
                </a:solidFill>
              </a:rPr>
              <a:t>3. Три </a:t>
            </a:r>
            <a:r>
              <a:rPr lang="ru-RU" sz="1600" dirty="0" err="1" smtClean="0">
                <a:solidFill>
                  <a:schemeClr val="accent6">
                    <a:lumMod val="50000"/>
                  </a:schemeClr>
                </a:solidFill>
              </a:rPr>
              <a:t>дієслова</a:t>
            </a:r>
            <a:r>
              <a:rPr lang="ru-RU" sz="1600" dirty="0" smtClean="0">
                <a:solidFill>
                  <a:schemeClr val="accent6">
                    <a:lumMod val="50000"/>
                  </a:schemeClr>
                </a:solidFill>
              </a:rPr>
              <a:t> (</a:t>
            </a:r>
            <a:r>
              <a:rPr lang="ru-RU" sz="1600" dirty="0" err="1" smtClean="0">
                <a:solidFill>
                  <a:schemeClr val="accent6">
                    <a:lumMod val="50000"/>
                  </a:schemeClr>
                </a:solidFill>
              </a:rPr>
              <a:t>що</a:t>
            </a:r>
            <a:r>
              <a:rPr lang="ru-RU" sz="1600" dirty="0" smtClean="0">
                <a:solidFill>
                  <a:schemeClr val="accent6">
                    <a:lumMod val="50000"/>
                  </a:schemeClr>
                </a:solidFill>
              </a:rPr>
              <a:t> </a:t>
            </a:r>
            <a:r>
              <a:rPr lang="ru-RU" sz="1600" dirty="0" err="1" smtClean="0">
                <a:solidFill>
                  <a:schemeClr val="accent6">
                    <a:lumMod val="50000"/>
                  </a:schemeClr>
                </a:solidFill>
              </a:rPr>
              <a:t>воно</a:t>
            </a:r>
            <a:r>
              <a:rPr lang="ru-RU" sz="1600" dirty="0" smtClean="0">
                <a:solidFill>
                  <a:schemeClr val="accent6">
                    <a:lumMod val="50000"/>
                  </a:schemeClr>
                </a:solidFill>
              </a:rPr>
              <a:t> </a:t>
            </a:r>
            <a:r>
              <a:rPr lang="ru-RU" sz="1600" dirty="0" err="1" smtClean="0">
                <a:solidFill>
                  <a:schemeClr val="accent6">
                    <a:lumMod val="50000"/>
                  </a:schemeClr>
                </a:solidFill>
              </a:rPr>
              <a:t>робить</a:t>
            </a:r>
            <a:r>
              <a:rPr lang="ru-RU" sz="1600" dirty="0" smtClean="0">
                <a:solidFill>
                  <a:schemeClr val="accent6">
                    <a:lumMod val="50000"/>
                  </a:schemeClr>
                </a:solidFill>
              </a:rPr>
              <a:t>?)</a:t>
            </a:r>
            <a:br>
              <a:rPr lang="ru-RU" sz="1600" dirty="0" smtClean="0">
                <a:solidFill>
                  <a:schemeClr val="accent6">
                    <a:lumMod val="50000"/>
                  </a:schemeClr>
                </a:solidFill>
              </a:rPr>
            </a:br>
            <a:r>
              <a:rPr lang="ru-RU" sz="1600" dirty="0" smtClean="0">
                <a:solidFill>
                  <a:schemeClr val="accent6">
                    <a:lumMod val="50000"/>
                  </a:schemeClr>
                </a:solidFill>
              </a:rPr>
              <a:t>4. </a:t>
            </a:r>
            <a:r>
              <a:rPr lang="ru-RU" sz="1600" dirty="0" err="1" smtClean="0">
                <a:solidFill>
                  <a:schemeClr val="accent6">
                    <a:lumMod val="50000"/>
                  </a:schemeClr>
                </a:solidFill>
              </a:rPr>
              <a:t>Фраза-висновок</a:t>
            </a:r>
            <a:r>
              <a:rPr lang="ru-RU" sz="1600" dirty="0" smtClean="0">
                <a:solidFill>
                  <a:schemeClr val="accent6">
                    <a:lumMod val="50000"/>
                  </a:schemeClr>
                </a:solidFill>
              </a:rPr>
              <a:t> </a:t>
            </a:r>
            <a:r>
              <a:rPr lang="ru-RU" sz="1600" dirty="0" err="1" smtClean="0">
                <a:solidFill>
                  <a:schemeClr val="accent6">
                    <a:lumMod val="50000"/>
                  </a:schemeClr>
                </a:solidFill>
              </a:rPr>
              <a:t>з</a:t>
            </a:r>
            <a:r>
              <a:rPr lang="ru-RU" sz="1600" dirty="0" smtClean="0">
                <a:solidFill>
                  <a:schemeClr val="accent6">
                    <a:lumMod val="50000"/>
                  </a:schemeClr>
                </a:solidFill>
              </a:rPr>
              <a:t> </a:t>
            </a:r>
            <a:r>
              <a:rPr lang="ru-RU" sz="1600" dirty="0" err="1" smtClean="0">
                <a:solidFill>
                  <a:schemeClr val="accent6">
                    <a:lumMod val="50000"/>
                  </a:schemeClr>
                </a:solidFill>
              </a:rPr>
              <a:t>чотирьох</a:t>
            </a:r>
            <a:r>
              <a:rPr lang="ru-RU" sz="1600" dirty="0" smtClean="0">
                <a:solidFill>
                  <a:schemeClr val="accent6">
                    <a:lumMod val="50000"/>
                  </a:schemeClr>
                </a:solidFill>
              </a:rPr>
              <a:t> </a:t>
            </a:r>
            <a:r>
              <a:rPr lang="ru-RU" sz="1600" dirty="0" err="1" smtClean="0">
                <a:solidFill>
                  <a:schemeClr val="accent6">
                    <a:lumMod val="50000"/>
                  </a:schemeClr>
                </a:solidFill>
              </a:rPr>
              <a:t>слів</a:t>
            </a:r>
            <a:r>
              <a:rPr lang="ru-RU" sz="1600" dirty="0" smtClean="0">
                <a:solidFill>
                  <a:schemeClr val="accent6">
                    <a:lumMod val="50000"/>
                  </a:schemeClr>
                </a:solidFill>
              </a:rPr>
              <a:t>.</a:t>
            </a:r>
            <a:br>
              <a:rPr lang="ru-RU" sz="1600" dirty="0" smtClean="0">
                <a:solidFill>
                  <a:schemeClr val="accent6">
                    <a:lumMod val="50000"/>
                  </a:schemeClr>
                </a:solidFill>
              </a:rPr>
            </a:br>
            <a:r>
              <a:rPr lang="ru-RU" sz="1600" dirty="0" smtClean="0">
                <a:solidFill>
                  <a:schemeClr val="accent6">
                    <a:lumMod val="50000"/>
                  </a:schemeClr>
                </a:solidFill>
              </a:rPr>
              <a:t>5. </a:t>
            </a:r>
            <a:r>
              <a:rPr lang="ru-RU" sz="1600" dirty="0" err="1" smtClean="0">
                <a:solidFill>
                  <a:schemeClr val="accent6">
                    <a:lumMod val="50000"/>
                  </a:schemeClr>
                </a:solidFill>
              </a:rPr>
              <a:t>Іменник-синонім</a:t>
            </a:r>
            <a:r>
              <a:rPr lang="ru-RU" sz="1600" dirty="0" smtClean="0">
                <a:solidFill>
                  <a:schemeClr val="accent6">
                    <a:lumMod val="50000"/>
                  </a:schemeClr>
                </a:solidFill>
              </a:rPr>
              <a:t> до теми.</a:t>
            </a:r>
            <a:br>
              <a:rPr lang="ru-RU" sz="1600" dirty="0" smtClean="0">
                <a:solidFill>
                  <a:schemeClr val="accent6">
                    <a:lumMod val="50000"/>
                  </a:schemeClr>
                </a:solidFill>
              </a:rPr>
            </a:br>
            <a:endParaRPr lang="ru-RU" sz="1600" dirty="0">
              <a:solidFill>
                <a:schemeClr val="accent6">
                  <a:lumMod val="50000"/>
                </a:schemeClr>
              </a:solidFill>
            </a:endParaRPr>
          </a:p>
        </p:txBody>
      </p:sp>
      <p:sp>
        <p:nvSpPr>
          <p:cNvPr id="68612" name="Rectangle 4"/>
          <p:cNvSpPr>
            <a:spLocks noChangeArrowheads="1"/>
          </p:cNvSpPr>
          <p:nvPr/>
        </p:nvSpPr>
        <p:spPr bwMode="auto">
          <a:xfrm>
            <a:off x="285720" y="1857364"/>
            <a:ext cx="40005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Сенкан</a:t>
            </a:r>
            <a:r>
              <a:rPr kumimoji="0" lang="uk-UA"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uk-UA" sz="2800" b="0" i="0" u="none" strike="noStrike" cap="none" normalizeH="0" dirty="0" smtClean="0">
                <a:ln>
                  <a:noFill/>
                </a:ln>
                <a:solidFill>
                  <a:srgbClr val="C00000"/>
                </a:solidFill>
                <a:effectLst/>
                <a:latin typeface="Arial" pitchFamily="34" charset="0"/>
                <a:ea typeface="Times New Roman" pitchFamily="18" charset="0"/>
                <a:cs typeface="Arial" pitchFamily="34" charset="0"/>
              </a:rPr>
              <a:t> </a:t>
            </a:r>
            <a:r>
              <a:rPr kumimoji="0" lang="uk-UA"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це білий</a:t>
            </a:r>
            <a:r>
              <a:rPr lang="uk-UA" sz="2800" dirty="0" smtClean="0">
                <a:solidFill>
                  <a:srgbClr val="7030A0"/>
                </a:solidFill>
                <a:latin typeface="Arial" pitchFamily="34" charset="0"/>
                <a:ea typeface="Times New Roman" pitchFamily="18" charset="0"/>
                <a:cs typeface="Arial" pitchFamily="34" charset="0"/>
              </a:rPr>
              <a:t> </a:t>
            </a:r>
            <a:r>
              <a:rPr kumimoji="0" lang="uk-UA"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вірш,</a:t>
            </a:r>
            <a:r>
              <a:rPr kumimoji="0" lang="uk-UA" sz="2800" b="0" i="0" u="none" strike="noStrike" cap="none" normalizeH="0" dirty="0" smtClean="0">
                <a:ln>
                  <a:noFill/>
                </a:ln>
                <a:solidFill>
                  <a:srgbClr val="7030A0"/>
                </a:solidFill>
                <a:effectLst/>
                <a:latin typeface="Arial" pitchFamily="34" charset="0"/>
                <a:ea typeface="Times New Roman" pitchFamily="18" charset="0"/>
                <a:cs typeface="Arial" pitchFamily="34" charset="0"/>
              </a:rPr>
              <a:t> у </a:t>
            </a:r>
            <a:r>
              <a:rPr kumimoji="0" lang="uk-UA"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якому</a:t>
            </a:r>
            <a:r>
              <a:rPr kumimoji="0" lang="uk-UA" sz="2800" b="0" i="0" u="none" strike="noStrike" cap="none" normalizeH="0" dirty="0" smtClean="0">
                <a:ln>
                  <a:noFill/>
                </a:ln>
                <a:solidFill>
                  <a:srgbClr val="7030A0"/>
                </a:solidFill>
                <a:effectLst/>
                <a:latin typeface="Arial" pitchFamily="34" charset="0"/>
                <a:ea typeface="Times New Roman" pitchFamily="18" charset="0"/>
                <a:cs typeface="Arial" pitchFamily="34" charset="0"/>
              </a:rPr>
              <a:t> </a:t>
            </a:r>
            <a:r>
              <a:rPr kumimoji="0" lang="uk-UA"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наявні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п`ять рядків.</a:t>
            </a:r>
            <a:endParaRPr kumimoji="0" lang="uk-UA" sz="2800" b="0" i="0" u="none" strike="noStrike" cap="none" normalizeH="0" baseline="0" dirty="0" smtClean="0">
              <a:ln>
                <a:noFill/>
              </a:ln>
              <a:solidFill>
                <a:srgbClr val="7030A0"/>
              </a:solidFill>
              <a:effectLst/>
              <a:latin typeface="Arial" pitchFamily="34" charset="0"/>
              <a:cs typeface="Arial" pitchFamily="34" charset="0"/>
            </a:endParaRPr>
          </a:p>
        </p:txBody>
      </p:sp>
      <p:sp>
        <p:nvSpPr>
          <p:cNvPr id="8" name="Прямоугольник 7"/>
          <p:cNvSpPr/>
          <p:nvPr/>
        </p:nvSpPr>
        <p:spPr>
          <a:xfrm>
            <a:off x="4214810" y="3000372"/>
            <a:ext cx="2786082" cy="1323439"/>
          </a:xfrm>
          <a:prstGeom prst="rect">
            <a:avLst/>
          </a:prstGeom>
        </p:spPr>
        <p:txBody>
          <a:bodyPr wrap="square">
            <a:spAutoFit/>
          </a:bodyPr>
          <a:lstStyle/>
          <a:p>
            <a:r>
              <a:rPr lang="uk-UA" sz="1600" dirty="0" smtClean="0">
                <a:solidFill>
                  <a:schemeClr val="accent2">
                    <a:lumMod val="50000"/>
                  </a:schemeClr>
                </a:solidFill>
              </a:rPr>
              <a:t>Франко</a:t>
            </a:r>
          </a:p>
          <a:p>
            <a:r>
              <a:rPr lang="uk-UA" sz="1600" dirty="0" smtClean="0">
                <a:solidFill>
                  <a:srgbClr val="CC0000"/>
                </a:solidFill>
              </a:rPr>
              <a:t>Розумний, кмітливий</a:t>
            </a:r>
          </a:p>
          <a:p>
            <a:r>
              <a:rPr lang="uk-UA" sz="1600" dirty="0" smtClean="0">
                <a:solidFill>
                  <a:srgbClr val="CC0000"/>
                </a:solidFill>
              </a:rPr>
              <a:t>Вчився, працював,творив</a:t>
            </a:r>
          </a:p>
          <a:p>
            <a:r>
              <a:rPr lang="uk-UA" sz="1600" dirty="0" smtClean="0">
                <a:solidFill>
                  <a:srgbClr val="CC0000"/>
                </a:solidFill>
              </a:rPr>
              <a:t>Письменник  буде жити вічно</a:t>
            </a:r>
          </a:p>
          <a:p>
            <a:r>
              <a:rPr lang="uk-UA" sz="1600" dirty="0" smtClean="0">
                <a:solidFill>
                  <a:srgbClr val="CC0000"/>
                </a:solidFill>
              </a:rPr>
              <a:t>Каменяр.</a:t>
            </a:r>
            <a:endParaRPr lang="ru-RU" sz="1600" dirty="0">
              <a:solidFill>
                <a:srgbClr val="CC0000"/>
              </a:solidFill>
            </a:endParaRPr>
          </a:p>
        </p:txBody>
      </p:sp>
      <p:sp>
        <p:nvSpPr>
          <p:cNvPr id="10" name="Прямоугольник 9"/>
          <p:cNvSpPr/>
          <p:nvPr/>
        </p:nvSpPr>
        <p:spPr>
          <a:xfrm>
            <a:off x="5214942" y="4357694"/>
            <a:ext cx="3571900" cy="1323439"/>
          </a:xfrm>
          <a:prstGeom prst="rect">
            <a:avLst/>
          </a:prstGeom>
        </p:spPr>
        <p:txBody>
          <a:bodyPr wrap="square">
            <a:spAutoFit/>
          </a:bodyPr>
          <a:lstStyle/>
          <a:p>
            <a:r>
              <a:rPr lang="uk-UA" sz="1600" dirty="0" smtClean="0">
                <a:solidFill>
                  <a:schemeClr val="accent2">
                    <a:lumMod val="50000"/>
                  </a:schemeClr>
                </a:solidFill>
              </a:rPr>
              <a:t>Сковорода</a:t>
            </a:r>
          </a:p>
          <a:p>
            <a:r>
              <a:rPr lang="uk-UA" sz="1600" dirty="0" smtClean="0">
                <a:solidFill>
                  <a:srgbClr val="CC0000"/>
                </a:solidFill>
              </a:rPr>
              <a:t>Мудрий, талановитий</a:t>
            </a:r>
          </a:p>
          <a:p>
            <a:r>
              <a:rPr lang="uk-UA" sz="1600" dirty="0" smtClean="0">
                <a:solidFill>
                  <a:srgbClr val="CC0000"/>
                </a:solidFill>
              </a:rPr>
              <a:t>Писав, мандрував, співав</a:t>
            </a:r>
          </a:p>
          <a:p>
            <a:r>
              <a:rPr lang="uk-UA" sz="1600" dirty="0" smtClean="0">
                <a:solidFill>
                  <a:srgbClr val="CC0000"/>
                </a:solidFill>
              </a:rPr>
              <a:t>Став першим українським байкарем</a:t>
            </a:r>
          </a:p>
          <a:p>
            <a:r>
              <a:rPr lang="uk-UA" sz="1600" dirty="0" smtClean="0">
                <a:solidFill>
                  <a:srgbClr val="CC0000"/>
                </a:solidFill>
              </a:rPr>
              <a:t>Філософ</a:t>
            </a:r>
          </a:p>
        </p:txBody>
      </p:sp>
      <p:sp>
        <p:nvSpPr>
          <p:cNvPr id="11" name="Прямоугольник 10"/>
          <p:cNvSpPr/>
          <p:nvPr/>
        </p:nvSpPr>
        <p:spPr>
          <a:xfrm>
            <a:off x="714348" y="4929198"/>
            <a:ext cx="2928958" cy="1354217"/>
          </a:xfrm>
          <a:prstGeom prst="rect">
            <a:avLst/>
          </a:prstGeom>
        </p:spPr>
        <p:txBody>
          <a:bodyPr wrap="square">
            <a:spAutoFit/>
          </a:bodyPr>
          <a:lstStyle/>
          <a:p>
            <a:r>
              <a:rPr lang="uk-UA" dirty="0" smtClean="0">
                <a:solidFill>
                  <a:schemeClr val="accent2">
                    <a:lumMod val="50000"/>
                  </a:schemeClr>
                </a:solidFill>
              </a:rPr>
              <a:t>Праця</a:t>
            </a:r>
          </a:p>
          <a:p>
            <a:r>
              <a:rPr lang="uk-UA" sz="1600" dirty="0" smtClean="0">
                <a:solidFill>
                  <a:srgbClr val="CC0000"/>
                </a:solidFill>
              </a:rPr>
              <a:t>Корисна, цікава</a:t>
            </a:r>
          </a:p>
          <a:p>
            <a:r>
              <a:rPr lang="uk-UA" sz="1600" dirty="0" smtClean="0">
                <a:solidFill>
                  <a:srgbClr val="CC0000"/>
                </a:solidFill>
              </a:rPr>
              <a:t>Привчає, виконує, зближує</a:t>
            </a:r>
          </a:p>
          <a:p>
            <a:r>
              <a:rPr lang="uk-UA" sz="1600" dirty="0" smtClean="0">
                <a:solidFill>
                  <a:srgbClr val="CC0000"/>
                </a:solidFill>
              </a:rPr>
              <a:t>Робить нас всіх працьовитими</a:t>
            </a:r>
          </a:p>
          <a:p>
            <a:r>
              <a:rPr lang="uk-UA" sz="1600" dirty="0" smtClean="0">
                <a:solidFill>
                  <a:srgbClr val="CC0000"/>
                </a:solidFill>
              </a:rPr>
              <a:t>Результативність</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11" name="Блок-схема: процесс 10"/>
          <p:cNvSpPr/>
          <p:nvPr/>
        </p:nvSpPr>
        <p:spPr>
          <a:xfrm>
            <a:off x="2643174" y="785794"/>
            <a:ext cx="2286016" cy="250033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процесс 8"/>
          <p:cNvSpPr/>
          <p:nvPr/>
        </p:nvSpPr>
        <p:spPr>
          <a:xfrm>
            <a:off x="571472" y="3500438"/>
            <a:ext cx="4143404" cy="314327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28596" y="1285860"/>
            <a:ext cx="1902700" cy="584775"/>
          </a:xfrm>
          <a:prstGeom prst="rect">
            <a:avLst/>
          </a:prstGeom>
        </p:spPr>
        <p:txBody>
          <a:bodyPr wrap="none">
            <a:spAutoFit/>
          </a:bodyPr>
          <a:lstStyle/>
          <a:p>
            <a:r>
              <a:rPr lang="uk-UA" sz="3200" b="1" u="sng" dirty="0" smtClean="0">
                <a:solidFill>
                  <a:srgbClr val="002060"/>
                </a:solidFill>
              </a:rPr>
              <a:t>Крок  10.</a:t>
            </a:r>
            <a:r>
              <a:rPr lang="uk-UA" u="sng" dirty="0" smtClean="0">
                <a:solidFill>
                  <a:srgbClr val="002060"/>
                </a:solidFill>
              </a:rPr>
              <a:t> </a:t>
            </a:r>
            <a:endParaRPr lang="ru-RU" u="sng" dirty="0"/>
          </a:p>
        </p:txBody>
      </p:sp>
      <p:sp>
        <p:nvSpPr>
          <p:cNvPr id="4" name="Прямоугольник 3"/>
          <p:cNvSpPr/>
          <p:nvPr/>
        </p:nvSpPr>
        <p:spPr>
          <a:xfrm>
            <a:off x="4929190" y="1071546"/>
            <a:ext cx="3610668" cy="584775"/>
          </a:xfrm>
          <a:prstGeom prst="rect">
            <a:avLst/>
          </a:prstGeom>
        </p:spPr>
        <p:txBody>
          <a:bodyPr wrap="none">
            <a:spAutoFit/>
          </a:bodyPr>
          <a:lstStyle/>
          <a:p>
            <a:pPr algn="ctr"/>
            <a:r>
              <a:rPr lang="uk-UA" sz="3200" b="1" dirty="0" smtClean="0">
                <a:solidFill>
                  <a:srgbClr val="C00000"/>
                </a:solidFill>
              </a:rPr>
              <a:t>Позаурочна робота</a:t>
            </a:r>
            <a:endParaRPr lang="ru-RU" sz="3200" b="1" dirty="0">
              <a:solidFill>
                <a:srgbClr val="C00000"/>
              </a:solidFill>
            </a:endParaRPr>
          </a:p>
        </p:txBody>
      </p:sp>
      <p:sp>
        <p:nvSpPr>
          <p:cNvPr id="5" name="Прямоугольник 4"/>
          <p:cNvSpPr/>
          <p:nvPr/>
        </p:nvSpPr>
        <p:spPr>
          <a:xfrm>
            <a:off x="5143504" y="2071678"/>
            <a:ext cx="3435556" cy="1077218"/>
          </a:xfrm>
          <a:prstGeom prst="rect">
            <a:avLst/>
          </a:prstGeom>
        </p:spPr>
        <p:txBody>
          <a:bodyPr wrap="none">
            <a:spAutoFit/>
          </a:bodyPr>
          <a:lstStyle/>
          <a:p>
            <a:pPr algn="ctr"/>
            <a:r>
              <a:rPr lang="uk-UA" sz="3200" b="1" dirty="0" smtClean="0">
                <a:solidFill>
                  <a:srgbClr val="7030A0"/>
                </a:solidFill>
              </a:rPr>
              <a:t>Складаємо  казки </a:t>
            </a:r>
          </a:p>
          <a:p>
            <a:pPr algn="ctr"/>
            <a:r>
              <a:rPr lang="uk-UA" sz="3200" b="1" dirty="0" smtClean="0">
                <a:solidFill>
                  <a:srgbClr val="7030A0"/>
                </a:solidFill>
              </a:rPr>
              <a:t>та оповідання</a:t>
            </a:r>
            <a:endParaRPr lang="ru-RU" sz="3200" b="1" dirty="0">
              <a:solidFill>
                <a:srgbClr val="7030A0"/>
              </a:solidFill>
            </a:endParaRPr>
          </a:p>
        </p:txBody>
      </p:sp>
      <p:pic>
        <p:nvPicPr>
          <p:cNvPr id="7" name="Объект 3" descr="C:\Documents and Settings\User\Мои документы\Мои рисунки\Изображение\Изображение 088.jpg"/>
          <p:cNvPicPr>
            <a:picLocks/>
          </p:cNvPicPr>
          <p:nvPr/>
        </p:nvPicPr>
        <p:blipFill>
          <a:blip r:embed="rId4" cstate="print"/>
          <a:srcRect r="48489"/>
          <a:stretch>
            <a:fillRect/>
          </a:stretch>
        </p:blipFill>
        <p:spPr>
          <a:xfrm>
            <a:off x="2786050" y="928670"/>
            <a:ext cx="2000264" cy="2214578"/>
          </a:xfrm>
          <a:prstGeom prst="rect">
            <a:avLst/>
          </a:prstGeom>
          <a:solidFill>
            <a:srgbClr val="FFFF00"/>
          </a:solidFill>
          <a:ln>
            <a:gradFill>
              <a:gsLst>
                <a:gs pos="0">
                  <a:srgbClr val="14C636"/>
                </a:gs>
                <a:gs pos="50000">
                  <a:schemeClr val="accent1">
                    <a:tint val="44500"/>
                    <a:satMod val="160000"/>
                  </a:schemeClr>
                </a:gs>
                <a:gs pos="100000">
                  <a:schemeClr val="accent1">
                    <a:tint val="23500"/>
                    <a:satMod val="160000"/>
                  </a:schemeClr>
                </a:gs>
              </a:gsLst>
              <a:lin ang="5400000" scaled="0"/>
            </a:gradFill>
          </a:ln>
        </p:spPr>
      </p:pic>
      <p:sp>
        <p:nvSpPr>
          <p:cNvPr id="69633" name="Rectangle 1"/>
          <p:cNvSpPr>
            <a:spLocks noChangeArrowheads="1"/>
          </p:cNvSpPr>
          <p:nvPr/>
        </p:nvSpPr>
        <p:spPr bwMode="auto">
          <a:xfrm>
            <a:off x="714348" y="3643314"/>
            <a:ext cx="3857652" cy="280076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Мамине серце</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О. Довженко колись сказав: «Серце матері – це безодня, в глибині якої завжди знайдеться прощення». Я погоджуюсь з цими словами і думаю, що вони стосуються кожного з нас.</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Я вважаю, що письменник написав про серце матері як безодню, тому що її серце безмежне і там є місця для всіх. Ота безодня сповнена добротою, у ній завжди знайдеться  місце для тебе. В маминому серці є ти, і вона тебе дуже любить, а в твоєму серці теж має бути в глибині прощення. Мама завжди буде тебе любити і в її серці завжди буде прощення. Хоч яким би ти не був, як би до неї не ставився, вона завжди зможе тобі пробачити, адже ти її дитина, вона тебе народила і ти став невід’ємною частинкою її серця. Навіть, якщо ти зробив якийсь поганий вчинок або образив маму, вона цього не покаже, хоч їй буде погано від почутого або тих образливих слів своєї дитини, її серце заболить, та  в глибині серця вона тебе пробачить. Не можна завдавати її серцю болю, адже і воно не вічне. Ми повинні мати прощення і в себе в серці і завжди любити маму, цінувати,  і ніколи не покидати її напризволяще. Ми маємо берегти серце матері, щоб потім у ньому збереглося те прощення надовго, а з ним і любов до нас. Тому що мама – це найрідніша людина, яка є в вашому житті.</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Отже, ми можемо зробити з цього висновок, що материнське серце потрібно берегти, як </a:t>
            </a:r>
            <a:r>
              <a:rPr kumimoji="0" lang="uk-UA" sz="800"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зінницю</a:t>
            </a: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ока.</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2012р.</a:t>
            </a:r>
            <a:endParaRPr kumimoji="0" lang="uk-UA" sz="8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Блок-схема: процесс 9"/>
          <p:cNvSpPr/>
          <p:nvPr/>
        </p:nvSpPr>
        <p:spPr>
          <a:xfrm>
            <a:off x="5857884" y="3357562"/>
            <a:ext cx="2928958" cy="235745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Объект 3" descr="C:\Documents and Settings\User\Мои документы\Мои рисунки\Изображение\Изображение 089.jpg"/>
          <p:cNvPicPr>
            <a:picLocks/>
          </p:cNvPicPr>
          <p:nvPr/>
        </p:nvPicPr>
        <p:blipFill>
          <a:blip r:embed="rId5" cstate="print"/>
          <a:srcRect l="1084" t="3148" r="293" b="3874"/>
          <a:stretch>
            <a:fillRect/>
          </a:stretch>
        </p:blipFill>
        <p:spPr>
          <a:xfrm>
            <a:off x="6000760" y="3500438"/>
            <a:ext cx="2641600" cy="2057400"/>
          </a:xfrm>
          <a:prstGeom prst="rect">
            <a:avLst/>
          </a:prstGeom>
          <a:ln>
            <a:solidFill>
              <a:srgbClr val="14C636"/>
            </a:solidFill>
          </a:ln>
        </p:spPr>
      </p:pic>
      <p:sp>
        <p:nvSpPr>
          <p:cNvPr id="12" name="Прямоугольник 11"/>
          <p:cNvSpPr/>
          <p:nvPr/>
        </p:nvSpPr>
        <p:spPr>
          <a:xfrm>
            <a:off x="5357818" y="5643578"/>
            <a:ext cx="1534394" cy="584775"/>
          </a:xfrm>
          <a:prstGeom prst="rect">
            <a:avLst/>
          </a:prstGeom>
        </p:spPr>
        <p:txBody>
          <a:bodyPr wrap="none">
            <a:spAutoFit/>
          </a:bodyPr>
          <a:lstStyle/>
          <a:p>
            <a:r>
              <a:rPr lang="uk-UA" sz="3200" dirty="0" smtClean="0">
                <a:solidFill>
                  <a:srgbClr val="7030A0"/>
                </a:solidFill>
              </a:rPr>
              <a:t>Євгеній</a:t>
            </a:r>
            <a:endParaRPr lang="ru-RU" sz="3200"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 name="Прямоугольник 1"/>
          <p:cNvSpPr/>
          <p:nvPr/>
        </p:nvSpPr>
        <p:spPr>
          <a:xfrm>
            <a:off x="5214942" y="2143116"/>
            <a:ext cx="3435556" cy="1077218"/>
          </a:xfrm>
          <a:prstGeom prst="rect">
            <a:avLst/>
          </a:prstGeom>
        </p:spPr>
        <p:txBody>
          <a:bodyPr wrap="none">
            <a:spAutoFit/>
          </a:bodyPr>
          <a:lstStyle/>
          <a:p>
            <a:pPr algn="ctr"/>
            <a:r>
              <a:rPr lang="uk-UA" sz="3200" b="1" dirty="0" smtClean="0">
                <a:solidFill>
                  <a:srgbClr val="7030A0"/>
                </a:solidFill>
              </a:rPr>
              <a:t>Складаємо  казки</a:t>
            </a:r>
          </a:p>
          <a:p>
            <a:pPr algn="ctr"/>
            <a:r>
              <a:rPr lang="uk-UA" sz="3200" b="1" dirty="0" smtClean="0">
                <a:solidFill>
                  <a:srgbClr val="7030A0"/>
                </a:solidFill>
              </a:rPr>
              <a:t>та оповідання</a:t>
            </a:r>
            <a:endParaRPr lang="ru-RU" sz="3200" b="1" dirty="0">
              <a:solidFill>
                <a:srgbClr val="7030A0"/>
              </a:solidFill>
            </a:endParaRPr>
          </a:p>
        </p:txBody>
      </p:sp>
      <p:sp>
        <p:nvSpPr>
          <p:cNvPr id="4" name="Прямоугольник 3"/>
          <p:cNvSpPr/>
          <p:nvPr/>
        </p:nvSpPr>
        <p:spPr>
          <a:xfrm>
            <a:off x="4929190" y="1071546"/>
            <a:ext cx="3610668" cy="584775"/>
          </a:xfrm>
          <a:prstGeom prst="rect">
            <a:avLst/>
          </a:prstGeom>
        </p:spPr>
        <p:txBody>
          <a:bodyPr wrap="none">
            <a:spAutoFit/>
          </a:bodyPr>
          <a:lstStyle/>
          <a:p>
            <a:pPr algn="ctr"/>
            <a:r>
              <a:rPr lang="uk-UA" sz="3200" b="1" dirty="0" smtClean="0">
                <a:solidFill>
                  <a:srgbClr val="C00000"/>
                </a:solidFill>
              </a:rPr>
              <a:t>Позаурочна робота</a:t>
            </a:r>
            <a:endParaRPr lang="ru-RU" sz="3200" b="1" dirty="0">
              <a:solidFill>
                <a:srgbClr val="C00000"/>
              </a:solidFill>
            </a:endParaRPr>
          </a:p>
        </p:txBody>
      </p:sp>
      <p:sp>
        <p:nvSpPr>
          <p:cNvPr id="70659" name="Rectangle 3"/>
          <p:cNvSpPr>
            <a:spLocks noChangeArrowheads="1"/>
          </p:cNvSpPr>
          <p:nvPr/>
        </p:nvSpPr>
        <p:spPr bwMode="auto">
          <a:xfrm>
            <a:off x="228600"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Блок-схема: процесс 9"/>
          <p:cNvSpPr/>
          <p:nvPr/>
        </p:nvSpPr>
        <p:spPr>
          <a:xfrm>
            <a:off x="571472" y="1071546"/>
            <a:ext cx="3357586" cy="2286016"/>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658" name="Rectangle 2"/>
          <p:cNvSpPr>
            <a:spLocks noChangeArrowheads="1"/>
          </p:cNvSpPr>
          <p:nvPr/>
        </p:nvSpPr>
        <p:spPr bwMode="auto">
          <a:xfrm>
            <a:off x="714348" y="1142984"/>
            <a:ext cx="3071834" cy="209288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Шпаки повернулися</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Була рання весна. Коло вікна сиділа Катруся. Чекала своїх пернатих друзів. Вона подумала, чи не зробити їм новосілля. Так і зробила. Попросила татуся нехай зробить шпаківню, щоб коли пташки прилетять, мали б де заселитися. Тато зробив.</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Прилетіли шпаки. Катруся поклала їм у шпаківню трохи моху і пір</a:t>
            </a:r>
            <a:r>
              <a:rPr kumimoji="0" lang="ru-RU"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я для майбутніх малят. Ось народились малята, всі такі красиві. Дівчинка з татом давали їм їсти.</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Настала осінь. Вони мають відлітати у теплі краї. </a:t>
            </a:r>
            <a:r>
              <a:rPr kumimoji="0" lang="uk-UA" sz="800"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Щкода</a:t>
            </a: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покидати такий теплий  хороший будинок. Та Катруся з татком про це вже подумали. До весни з</a:t>
            </a:r>
            <a:r>
              <a:rPr kumimoji="0" lang="ru-RU"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uk-UA" sz="800"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вляться</a:t>
            </a: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ще кілька нових будиночків для шпаків.</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2011р.</a:t>
            </a:r>
            <a:endParaRPr kumimoji="0" lang="ru-RU" sz="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Блок-схема: процесс 10"/>
          <p:cNvSpPr/>
          <p:nvPr/>
        </p:nvSpPr>
        <p:spPr>
          <a:xfrm>
            <a:off x="571472" y="3929066"/>
            <a:ext cx="3214710" cy="214314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660" name="Rectangle 4"/>
          <p:cNvSpPr>
            <a:spLocks noChangeArrowheads="1"/>
          </p:cNvSpPr>
          <p:nvPr/>
        </p:nvSpPr>
        <p:spPr bwMode="auto">
          <a:xfrm>
            <a:off x="714348" y="4071942"/>
            <a:ext cx="2928958" cy="1815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Осінь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Сьогодні зранку хтось тихо постукав до мене у віконечко. Я визирнула надвір. Під вікном лежало кілька листочків жовтих і наполовину червоних. Це до нас завітала осінь. Вона розгубила листочки, коли заглядала до мене у вікно.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Осінь - чарівниця своїм золотим пензликом починала свою роботу: фарбувала листочки у моєму садочку, наливала солодким соком яблука та груші, легенько кидала додолу стиглі горіхи.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усміхнулася до сонечка, яке ще так тепло обіймало мене осінніми промінчиками, і подумала, що я дуже люблю осінь.                                                                                                                     </a:t>
            </a:r>
            <a:endParaRPr lang="uk-UA" sz="800" dirty="0" smtClean="0">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2009р.</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Блок-схема: процесс 11"/>
          <p:cNvSpPr/>
          <p:nvPr/>
        </p:nvSpPr>
        <p:spPr>
          <a:xfrm>
            <a:off x="5214942" y="3714752"/>
            <a:ext cx="3286180" cy="1928826"/>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661" name="Rectangle 5"/>
          <p:cNvSpPr>
            <a:spLocks noChangeArrowheads="1"/>
          </p:cNvSpPr>
          <p:nvPr/>
        </p:nvSpPr>
        <p:spPr bwMode="auto">
          <a:xfrm>
            <a:off x="5357818" y="3857628"/>
            <a:ext cx="3000396" cy="156966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Снігове містечко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Одного разу, коли я прийшла зі школи і заснула від утоми, мені наснився дивний сон. Це було ніби насправді.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потрапила в країну, де було дуже багато снігу. Але цей сніг чомусь зовсім не був холодний. А найбільше мене здивувало те, що я там побачила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тому сніговому містечку Котигорошко весело розмовляв із триголовим змієм. Лисичка співала пісні і танцювала з Колобком.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 ніколи не могла подумати, що в чарівній сніговій країні відбуваються такі дива.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4357686" y="5786454"/>
            <a:ext cx="1677062" cy="584775"/>
          </a:xfrm>
          <a:prstGeom prst="rect">
            <a:avLst/>
          </a:prstGeom>
        </p:spPr>
        <p:txBody>
          <a:bodyPr wrap="none">
            <a:spAutoFit/>
          </a:bodyPr>
          <a:lstStyle/>
          <a:p>
            <a:r>
              <a:rPr lang="uk-UA" sz="3200" dirty="0" smtClean="0">
                <a:solidFill>
                  <a:srgbClr val="7030A0"/>
                </a:solidFill>
              </a:rPr>
              <a:t>Марійка</a:t>
            </a:r>
            <a:endParaRPr lang="ru-RU" sz="3200" dirty="0">
              <a:solidFill>
                <a:srgbClr val="7030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 name="Прямоугольник 1"/>
          <p:cNvSpPr/>
          <p:nvPr/>
        </p:nvSpPr>
        <p:spPr>
          <a:xfrm>
            <a:off x="1000100" y="1000108"/>
            <a:ext cx="1905650" cy="584775"/>
          </a:xfrm>
          <a:prstGeom prst="rect">
            <a:avLst/>
          </a:prstGeom>
        </p:spPr>
        <p:txBody>
          <a:bodyPr wrap="none">
            <a:spAutoFit/>
          </a:bodyPr>
          <a:lstStyle/>
          <a:p>
            <a:r>
              <a:rPr lang="uk-UA" sz="3200" b="1" u="sng" dirty="0" smtClean="0">
                <a:solidFill>
                  <a:srgbClr val="002060"/>
                </a:solidFill>
              </a:rPr>
              <a:t>Крок  11.</a:t>
            </a:r>
            <a:r>
              <a:rPr lang="uk-UA" b="1" u="sng" dirty="0" smtClean="0">
                <a:solidFill>
                  <a:srgbClr val="002060"/>
                </a:solidFill>
              </a:rPr>
              <a:t> </a:t>
            </a:r>
            <a:endParaRPr lang="ru-RU" b="1" u="sng" dirty="0"/>
          </a:p>
        </p:txBody>
      </p:sp>
      <p:sp>
        <p:nvSpPr>
          <p:cNvPr id="4" name="Прямоугольник 3"/>
          <p:cNvSpPr/>
          <p:nvPr/>
        </p:nvSpPr>
        <p:spPr>
          <a:xfrm>
            <a:off x="4071934" y="1000108"/>
            <a:ext cx="4314001" cy="1569660"/>
          </a:xfrm>
          <a:prstGeom prst="rect">
            <a:avLst/>
          </a:prstGeom>
        </p:spPr>
        <p:txBody>
          <a:bodyPr wrap="none">
            <a:spAutoFit/>
          </a:bodyPr>
          <a:lstStyle/>
          <a:p>
            <a:pPr algn="ctr"/>
            <a:r>
              <a:rPr lang="uk-UA" sz="3200" b="1" dirty="0" smtClean="0">
                <a:solidFill>
                  <a:srgbClr val="C00000"/>
                </a:solidFill>
              </a:rPr>
              <a:t>Беремо участь </a:t>
            </a:r>
          </a:p>
          <a:p>
            <a:pPr algn="ctr"/>
            <a:r>
              <a:rPr lang="uk-UA" sz="3200" b="1" dirty="0" smtClean="0">
                <a:solidFill>
                  <a:srgbClr val="C00000"/>
                </a:solidFill>
              </a:rPr>
              <a:t>у шкільних та районних</a:t>
            </a:r>
          </a:p>
          <a:p>
            <a:pPr algn="ctr"/>
            <a:r>
              <a:rPr lang="uk-UA" sz="3200" b="1" dirty="0" smtClean="0">
                <a:solidFill>
                  <a:srgbClr val="C00000"/>
                </a:solidFill>
              </a:rPr>
              <a:t> конкурсах, олімпіадах</a:t>
            </a:r>
            <a:endParaRPr lang="ru-RU" sz="3200" b="1" dirty="0">
              <a:solidFill>
                <a:srgbClr val="C00000"/>
              </a:solidFill>
            </a:endParaRPr>
          </a:p>
        </p:txBody>
      </p:sp>
      <p:sp>
        <p:nvSpPr>
          <p:cNvPr id="5" name="Прямоугольник 4"/>
          <p:cNvSpPr/>
          <p:nvPr/>
        </p:nvSpPr>
        <p:spPr>
          <a:xfrm>
            <a:off x="571472" y="2571744"/>
            <a:ext cx="7858180" cy="3785652"/>
          </a:xfrm>
          <a:prstGeom prst="rect">
            <a:avLst/>
          </a:prstGeom>
        </p:spPr>
        <p:txBody>
          <a:bodyPr wrap="square">
            <a:spAutoFit/>
          </a:bodyPr>
          <a:lstStyle/>
          <a:p>
            <a:pPr algn="just"/>
            <a:r>
              <a:rPr lang="uk-UA" sz="2400" dirty="0" smtClean="0">
                <a:solidFill>
                  <a:srgbClr val="0070C0"/>
                </a:solidFill>
              </a:rPr>
              <a:t>        </a:t>
            </a:r>
            <a:r>
              <a:rPr lang="uk-UA" sz="2400" dirty="0" smtClean="0">
                <a:solidFill>
                  <a:srgbClr val="7030A0"/>
                </a:solidFill>
              </a:rPr>
              <a:t>Марійка</a:t>
            </a:r>
            <a:r>
              <a:rPr lang="uk-UA" sz="2400" dirty="0" smtClean="0">
                <a:solidFill>
                  <a:srgbClr val="0070C0"/>
                </a:solidFill>
              </a:rPr>
              <a:t> є активною ученицею всіх заходів, що проводяться в школі, багато нагород заробила під час проведення в школі предметних тижнів. Двічі перемагала в конкурсі </a:t>
            </a:r>
            <a:r>
              <a:rPr lang="uk-UA" sz="2400" dirty="0" err="1" smtClean="0">
                <a:solidFill>
                  <a:srgbClr val="0070C0"/>
                </a:solidFill>
              </a:rPr>
              <a:t>“Зіронька</a:t>
            </a:r>
            <a:r>
              <a:rPr lang="uk-UA" sz="2400" dirty="0" smtClean="0">
                <a:solidFill>
                  <a:srgbClr val="0070C0"/>
                </a:solidFill>
              </a:rPr>
              <a:t> </a:t>
            </a:r>
            <a:r>
              <a:rPr lang="uk-UA" sz="2400" dirty="0" err="1" smtClean="0">
                <a:solidFill>
                  <a:srgbClr val="0070C0"/>
                </a:solidFill>
              </a:rPr>
              <a:t>школи”</a:t>
            </a:r>
            <a:r>
              <a:rPr lang="uk-UA" sz="2400" dirty="0" smtClean="0">
                <a:solidFill>
                  <a:srgbClr val="0070C0"/>
                </a:solidFill>
              </a:rPr>
              <a:t> та брала участь в районному конкурсі </a:t>
            </a:r>
            <a:r>
              <a:rPr lang="uk-UA" sz="2400" dirty="0" err="1" smtClean="0">
                <a:solidFill>
                  <a:srgbClr val="0070C0"/>
                </a:solidFill>
              </a:rPr>
              <a:t>“Буковинська</a:t>
            </a:r>
            <a:r>
              <a:rPr lang="uk-UA" sz="2400" dirty="0" smtClean="0">
                <a:solidFill>
                  <a:srgbClr val="0070C0"/>
                </a:solidFill>
              </a:rPr>
              <a:t> </a:t>
            </a:r>
            <a:r>
              <a:rPr lang="uk-UA" sz="2400" dirty="0" err="1" smtClean="0">
                <a:solidFill>
                  <a:srgbClr val="0070C0"/>
                </a:solidFill>
              </a:rPr>
              <a:t>зіронька”</a:t>
            </a:r>
            <a:r>
              <a:rPr lang="uk-UA" sz="2400" dirty="0" smtClean="0">
                <a:solidFill>
                  <a:srgbClr val="0070C0"/>
                </a:solidFill>
              </a:rPr>
              <a:t>(2010р.)</a:t>
            </a:r>
          </a:p>
          <a:p>
            <a:pPr algn="just"/>
            <a:r>
              <a:rPr lang="uk-UA" sz="2400" dirty="0" smtClean="0">
                <a:solidFill>
                  <a:srgbClr val="0070C0"/>
                </a:solidFill>
              </a:rPr>
              <a:t>   </a:t>
            </a:r>
            <a:r>
              <a:rPr lang="uk-UA" sz="2400" dirty="0" smtClean="0">
                <a:solidFill>
                  <a:srgbClr val="C00000"/>
                </a:solidFill>
              </a:rPr>
              <a:t>І</a:t>
            </a:r>
            <a:r>
              <a:rPr lang="en-GB" sz="2400" dirty="0" smtClean="0">
                <a:solidFill>
                  <a:srgbClr val="C00000"/>
                </a:solidFill>
              </a:rPr>
              <a:t>V </a:t>
            </a:r>
            <a:r>
              <a:rPr lang="uk-UA" sz="2400" dirty="0" smtClean="0">
                <a:solidFill>
                  <a:srgbClr val="C00000"/>
                </a:solidFill>
              </a:rPr>
              <a:t>місця </a:t>
            </a:r>
            <a:r>
              <a:rPr lang="uk-UA" sz="2400" dirty="0" smtClean="0">
                <a:solidFill>
                  <a:srgbClr val="0070C0"/>
                </a:solidFill>
              </a:rPr>
              <a:t>займала в районному конкурсі знавців української мови та літератури ім. П. </a:t>
            </a:r>
            <a:r>
              <a:rPr lang="uk-UA" sz="2400" dirty="0" err="1" smtClean="0">
                <a:solidFill>
                  <a:srgbClr val="0070C0"/>
                </a:solidFill>
              </a:rPr>
              <a:t>Яцика</a:t>
            </a:r>
            <a:r>
              <a:rPr lang="uk-UA" sz="2400" dirty="0" smtClean="0">
                <a:solidFill>
                  <a:srgbClr val="0070C0"/>
                </a:solidFill>
              </a:rPr>
              <a:t>: 2009 р., 2012р. та  2014 р., </a:t>
            </a:r>
          </a:p>
          <a:p>
            <a:pPr algn="just"/>
            <a:r>
              <a:rPr lang="uk-UA" sz="2400" dirty="0" smtClean="0">
                <a:solidFill>
                  <a:srgbClr val="C00000"/>
                </a:solidFill>
              </a:rPr>
              <a:t>   ІІ місце </a:t>
            </a:r>
            <a:r>
              <a:rPr lang="uk-UA" sz="2400" dirty="0" smtClean="0">
                <a:solidFill>
                  <a:srgbClr val="0070C0"/>
                </a:solidFill>
              </a:rPr>
              <a:t>- в районному конкурсі </a:t>
            </a:r>
            <a:r>
              <a:rPr lang="uk-UA" sz="2400" dirty="0" err="1" smtClean="0">
                <a:solidFill>
                  <a:srgbClr val="0070C0"/>
                </a:solidFill>
              </a:rPr>
              <a:t>“Відгук</a:t>
            </a:r>
            <a:r>
              <a:rPr lang="uk-UA" sz="2400" dirty="0" smtClean="0">
                <a:solidFill>
                  <a:srgbClr val="0070C0"/>
                </a:solidFill>
              </a:rPr>
              <a:t> на прочитану </a:t>
            </a:r>
            <a:r>
              <a:rPr lang="uk-UA" sz="2400" dirty="0" err="1" smtClean="0">
                <a:solidFill>
                  <a:srgbClr val="0070C0"/>
                </a:solidFill>
              </a:rPr>
              <a:t>книгу”</a:t>
            </a:r>
            <a:r>
              <a:rPr lang="uk-UA" sz="2400" dirty="0" smtClean="0">
                <a:solidFill>
                  <a:srgbClr val="0070C0"/>
                </a:solidFill>
              </a:rPr>
              <a:t> (2011 р.)</a:t>
            </a:r>
            <a:endParaRPr lang="ru-RU" sz="2400"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 name="Прямоугольник 1"/>
          <p:cNvSpPr/>
          <p:nvPr/>
        </p:nvSpPr>
        <p:spPr>
          <a:xfrm>
            <a:off x="4071934" y="1000108"/>
            <a:ext cx="4314001" cy="1569660"/>
          </a:xfrm>
          <a:prstGeom prst="rect">
            <a:avLst/>
          </a:prstGeom>
        </p:spPr>
        <p:txBody>
          <a:bodyPr wrap="none">
            <a:spAutoFit/>
          </a:bodyPr>
          <a:lstStyle/>
          <a:p>
            <a:pPr algn="ctr"/>
            <a:r>
              <a:rPr lang="uk-UA" sz="3200" b="1" dirty="0" smtClean="0">
                <a:solidFill>
                  <a:srgbClr val="C00000"/>
                </a:solidFill>
              </a:rPr>
              <a:t>Беремо  участь </a:t>
            </a:r>
          </a:p>
          <a:p>
            <a:pPr algn="ctr"/>
            <a:r>
              <a:rPr lang="uk-UA" sz="3200" b="1" dirty="0" smtClean="0">
                <a:solidFill>
                  <a:srgbClr val="C00000"/>
                </a:solidFill>
              </a:rPr>
              <a:t>у шкільних та районних</a:t>
            </a:r>
          </a:p>
          <a:p>
            <a:pPr algn="ctr"/>
            <a:r>
              <a:rPr lang="uk-UA" sz="3200" b="1" dirty="0" smtClean="0">
                <a:solidFill>
                  <a:srgbClr val="C00000"/>
                </a:solidFill>
              </a:rPr>
              <a:t> конкурсах, олімпіадах</a:t>
            </a:r>
            <a:endParaRPr lang="ru-RU" sz="3200" b="1" dirty="0">
              <a:solidFill>
                <a:srgbClr val="C00000"/>
              </a:solidFill>
            </a:endParaRPr>
          </a:p>
        </p:txBody>
      </p:sp>
      <p:sp>
        <p:nvSpPr>
          <p:cNvPr id="4" name="Прямоугольник 3"/>
          <p:cNvSpPr/>
          <p:nvPr/>
        </p:nvSpPr>
        <p:spPr>
          <a:xfrm>
            <a:off x="714348" y="2786058"/>
            <a:ext cx="7715304" cy="2677656"/>
          </a:xfrm>
          <a:prstGeom prst="rect">
            <a:avLst/>
          </a:prstGeom>
        </p:spPr>
        <p:txBody>
          <a:bodyPr wrap="square">
            <a:spAutoFit/>
          </a:bodyPr>
          <a:lstStyle/>
          <a:p>
            <a:pPr algn="just"/>
            <a:r>
              <a:rPr lang="uk-UA" sz="2800" dirty="0" smtClean="0">
                <a:solidFill>
                  <a:srgbClr val="7030A0"/>
                </a:solidFill>
              </a:rPr>
              <a:t>          Євгеній</a:t>
            </a:r>
            <a:r>
              <a:rPr lang="uk-UA" sz="2800" dirty="0" smtClean="0">
                <a:solidFill>
                  <a:srgbClr val="0070C0"/>
                </a:solidFill>
              </a:rPr>
              <a:t> також бере  активну участь у конкурсах, що проводяться в школі та районі. Брав участь у </a:t>
            </a:r>
            <a:r>
              <a:rPr lang="uk-UA" sz="2800" dirty="0" smtClean="0">
                <a:solidFill>
                  <a:srgbClr val="00B050"/>
                </a:solidFill>
              </a:rPr>
              <a:t>олімпіадах,</a:t>
            </a:r>
            <a:r>
              <a:rPr lang="uk-UA" sz="2800" dirty="0" smtClean="0">
                <a:solidFill>
                  <a:srgbClr val="0070C0"/>
                </a:solidFill>
              </a:rPr>
              <a:t> </a:t>
            </a:r>
            <a:r>
              <a:rPr lang="uk-UA" sz="2800" dirty="0" smtClean="0">
                <a:solidFill>
                  <a:srgbClr val="00B050"/>
                </a:solidFill>
              </a:rPr>
              <a:t>конкурсах</a:t>
            </a:r>
            <a:r>
              <a:rPr lang="uk-UA" sz="2800" dirty="0" smtClean="0">
                <a:solidFill>
                  <a:srgbClr val="0070C0"/>
                </a:solidFill>
              </a:rPr>
              <a:t>: </a:t>
            </a:r>
          </a:p>
          <a:p>
            <a:pPr algn="just">
              <a:buFontTx/>
              <a:buChar char="-"/>
            </a:pPr>
            <a:r>
              <a:rPr lang="uk-UA" sz="2800" dirty="0" smtClean="0">
                <a:solidFill>
                  <a:srgbClr val="002060"/>
                </a:solidFill>
              </a:rPr>
              <a:t>  віршів </a:t>
            </a:r>
            <a:r>
              <a:rPr lang="uk-UA" sz="2800" dirty="0" err="1" smtClean="0">
                <a:solidFill>
                  <a:srgbClr val="0070C0"/>
                </a:solidFill>
              </a:rPr>
              <a:t>“Охорона</a:t>
            </a:r>
            <a:r>
              <a:rPr lang="uk-UA" sz="2800" dirty="0" smtClean="0">
                <a:solidFill>
                  <a:srgbClr val="0070C0"/>
                </a:solidFill>
              </a:rPr>
              <a:t> праці очима </a:t>
            </a:r>
            <a:r>
              <a:rPr lang="uk-UA" sz="2800" dirty="0" err="1" smtClean="0">
                <a:solidFill>
                  <a:srgbClr val="0070C0"/>
                </a:solidFill>
              </a:rPr>
              <a:t>дітей”</a:t>
            </a:r>
            <a:r>
              <a:rPr lang="uk-UA" sz="2800" dirty="0" smtClean="0">
                <a:solidFill>
                  <a:srgbClr val="0070C0"/>
                </a:solidFill>
              </a:rPr>
              <a:t>, </a:t>
            </a:r>
            <a:r>
              <a:rPr lang="uk-UA" sz="2800" dirty="0" err="1" smtClean="0">
                <a:solidFill>
                  <a:srgbClr val="0070C0"/>
                </a:solidFill>
              </a:rPr>
              <a:t>“Рятівник</a:t>
            </a:r>
            <a:r>
              <a:rPr lang="uk-UA" sz="2800" dirty="0" smtClean="0">
                <a:solidFill>
                  <a:srgbClr val="0070C0"/>
                </a:solidFill>
              </a:rPr>
              <a:t> </a:t>
            </a:r>
          </a:p>
          <a:p>
            <a:pPr algn="just"/>
            <a:r>
              <a:rPr lang="uk-UA" sz="2800" dirty="0" smtClean="0">
                <a:solidFill>
                  <a:srgbClr val="0070C0"/>
                </a:solidFill>
              </a:rPr>
              <a:t>очима </a:t>
            </a:r>
            <a:r>
              <a:rPr lang="uk-UA" sz="2800" dirty="0" err="1" smtClean="0">
                <a:solidFill>
                  <a:srgbClr val="0070C0"/>
                </a:solidFill>
              </a:rPr>
              <a:t>дітей”</a:t>
            </a:r>
            <a:r>
              <a:rPr lang="uk-UA" sz="2800" dirty="0" smtClean="0">
                <a:solidFill>
                  <a:srgbClr val="0070C0"/>
                </a:solidFill>
              </a:rPr>
              <a:t>, </a:t>
            </a:r>
            <a:r>
              <a:rPr lang="uk-UA" sz="2800" dirty="0" err="1" smtClean="0">
                <a:solidFill>
                  <a:srgbClr val="0070C0"/>
                </a:solidFill>
              </a:rPr>
              <a:t>“Мирний</a:t>
            </a:r>
            <a:r>
              <a:rPr lang="uk-UA" sz="2800" dirty="0" smtClean="0">
                <a:solidFill>
                  <a:srgbClr val="0070C0"/>
                </a:solidFill>
              </a:rPr>
              <a:t> </a:t>
            </a:r>
            <a:r>
              <a:rPr lang="uk-UA" sz="2800" dirty="0" err="1" smtClean="0">
                <a:solidFill>
                  <a:srgbClr val="0070C0"/>
                </a:solidFill>
              </a:rPr>
              <a:t>космос”</a:t>
            </a:r>
            <a:r>
              <a:rPr lang="uk-UA" sz="2800" dirty="0" smtClean="0">
                <a:solidFill>
                  <a:srgbClr val="0070C0"/>
                </a:solidFill>
              </a:rPr>
              <a:t>; </a:t>
            </a:r>
          </a:p>
          <a:p>
            <a:pPr algn="just"/>
            <a:r>
              <a:rPr lang="uk-UA" sz="2800" dirty="0" smtClean="0">
                <a:solidFill>
                  <a:srgbClr val="002060"/>
                </a:solidFill>
              </a:rPr>
              <a:t>-  знавців </a:t>
            </a:r>
            <a:r>
              <a:rPr lang="uk-UA" sz="2800" dirty="0" smtClean="0">
                <a:solidFill>
                  <a:srgbClr val="0070C0"/>
                </a:solidFill>
              </a:rPr>
              <a:t>української мови та літератури. </a:t>
            </a:r>
            <a:endParaRPr lang="ru-RU" sz="2800" dirty="0"/>
          </a:p>
        </p:txBody>
      </p:sp>
      <p:sp>
        <p:nvSpPr>
          <p:cNvPr id="6" name="Прямоугольник 5"/>
          <p:cNvSpPr/>
          <p:nvPr/>
        </p:nvSpPr>
        <p:spPr>
          <a:xfrm>
            <a:off x="1000100" y="1000108"/>
            <a:ext cx="1905650" cy="584775"/>
          </a:xfrm>
          <a:prstGeom prst="rect">
            <a:avLst/>
          </a:prstGeom>
        </p:spPr>
        <p:txBody>
          <a:bodyPr wrap="none">
            <a:spAutoFit/>
          </a:bodyPr>
          <a:lstStyle/>
          <a:p>
            <a:r>
              <a:rPr lang="uk-UA" sz="3200" b="1" u="sng" dirty="0" smtClean="0">
                <a:solidFill>
                  <a:srgbClr val="002060"/>
                </a:solidFill>
              </a:rPr>
              <a:t>Крок  11.</a:t>
            </a:r>
            <a:r>
              <a:rPr lang="uk-UA" u="sng" dirty="0" smtClean="0">
                <a:solidFill>
                  <a:srgbClr val="002060"/>
                </a:solidFill>
              </a:rPr>
              <a:t> </a:t>
            </a:r>
            <a:endParaRPr lang="ru-RU"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 name="Прямоугольник 1"/>
          <p:cNvSpPr/>
          <p:nvPr/>
        </p:nvSpPr>
        <p:spPr>
          <a:xfrm>
            <a:off x="1000100" y="1000108"/>
            <a:ext cx="1915909" cy="584775"/>
          </a:xfrm>
          <a:prstGeom prst="rect">
            <a:avLst/>
          </a:prstGeom>
        </p:spPr>
        <p:txBody>
          <a:bodyPr wrap="none">
            <a:spAutoFit/>
          </a:bodyPr>
          <a:lstStyle/>
          <a:p>
            <a:r>
              <a:rPr lang="uk-UA" sz="3200" b="1" u="sng" dirty="0" smtClean="0">
                <a:solidFill>
                  <a:srgbClr val="002060"/>
                </a:solidFill>
              </a:rPr>
              <a:t>Крок  12.</a:t>
            </a:r>
            <a:r>
              <a:rPr lang="uk-UA" u="sng" dirty="0" smtClean="0">
                <a:solidFill>
                  <a:srgbClr val="002060"/>
                </a:solidFill>
              </a:rPr>
              <a:t> </a:t>
            </a:r>
            <a:endParaRPr lang="ru-RU" u="sng" dirty="0"/>
          </a:p>
        </p:txBody>
      </p:sp>
      <p:sp>
        <p:nvSpPr>
          <p:cNvPr id="4" name="Прямоугольник 3"/>
          <p:cNvSpPr/>
          <p:nvPr/>
        </p:nvSpPr>
        <p:spPr>
          <a:xfrm>
            <a:off x="4000496" y="1428736"/>
            <a:ext cx="4756430" cy="1077218"/>
          </a:xfrm>
          <a:prstGeom prst="rect">
            <a:avLst/>
          </a:prstGeom>
        </p:spPr>
        <p:txBody>
          <a:bodyPr wrap="none">
            <a:spAutoFit/>
          </a:bodyPr>
          <a:lstStyle/>
          <a:p>
            <a:pPr algn="ctr"/>
            <a:r>
              <a:rPr lang="uk-UA" sz="3200" b="1" dirty="0" smtClean="0">
                <a:solidFill>
                  <a:srgbClr val="C00000"/>
                </a:solidFill>
              </a:rPr>
              <a:t>Видаємо збірочки віршів </a:t>
            </a:r>
          </a:p>
          <a:p>
            <a:pPr algn="ctr"/>
            <a:r>
              <a:rPr lang="uk-UA" sz="3200" b="1" dirty="0" smtClean="0">
                <a:solidFill>
                  <a:srgbClr val="C00000"/>
                </a:solidFill>
              </a:rPr>
              <a:t>та оповідань.</a:t>
            </a:r>
            <a:endParaRPr lang="ru-RU" sz="3200" b="1" dirty="0">
              <a:solidFill>
                <a:srgbClr val="C00000"/>
              </a:solidFill>
            </a:endParaRPr>
          </a:p>
        </p:txBody>
      </p:sp>
      <p:pic>
        <p:nvPicPr>
          <p:cNvPr id="5" name="Picture 2" descr="G:\Одарка\SAM_7271.JPG"/>
          <p:cNvPicPr>
            <a:picLocks noChangeAspect="1" noChangeArrowheads="1"/>
          </p:cNvPicPr>
          <p:nvPr/>
        </p:nvPicPr>
        <p:blipFill>
          <a:blip r:embed="rId3" cstate="print"/>
          <a:srcRect l="19481" r="25974"/>
          <a:stretch>
            <a:fillRect/>
          </a:stretch>
        </p:blipFill>
        <p:spPr bwMode="auto">
          <a:xfrm>
            <a:off x="1428728" y="4500570"/>
            <a:ext cx="1630084" cy="1992325"/>
          </a:xfrm>
          <a:prstGeom prst="rect">
            <a:avLst/>
          </a:prstGeom>
          <a:noFill/>
        </p:spPr>
      </p:pic>
      <p:sp>
        <p:nvSpPr>
          <p:cNvPr id="6" name="Прямоугольник 5"/>
          <p:cNvSpPr/>
          <p:nvPr/>
        </p:nvSpPr>
        <p:spPr>
          <a:xfrm>
            <a:off x="357158" y="2643182"/>
            <a:ext cx="3857652" cy="1200329"/>
          </a:xfrm>
          <a:prstGeom prst="rect">
            <a:avLst/>
          </a:prstGeom>
        </p:spPr>
        <p:txBody>
          <a:bodyPr wrap="square">
            <a:spAutoFit/>
          </a:bodyPr>
          <a:lstStyle/>
          <a:p>
            <a:pPr algn="ctr"/>
            <a:r>
              <a:rPr lang="uk-UA" sz="2400" dirty="0" err="1" smtClean="0">
                <a:solidFill>
                  <a:srgbClr val="7030A0"/>
                </a:solidFill>
              </a:rPr>
              <a:t>“Яке</a:t>
            </a:r>
            <a:r>
              <a:rPr lang="uk-UA" sz="2400" dirty="0" smtClean="0">
                <a:solidFill>
                  <a:srgbClr val="7030A0"/>
                </a:solidFill>
              </a:rPr>
              <a:t> чудове все навколо!”,</a:t>
            </a:r>
          </a:p>
          <a:p>
            <a:pPr algn="ctr"/>
            <a:r>
              <a:rPr lang="uk-UA" sz="2400" dirty="0" err="1" smtClean="0">
                <a:solidFill>
                  <a:srgbClr val="7030A0"/>
                </a:solidFill>
              </a:rPr>
              <a:t>“Завітало</a:t>
            </a:r>
            <a:r>
              <a:rPr lang="uk-UA" sz="2400" dirty="0" smtClean="0">
                <a:solidFill>
                  <a:srgbClr val="7030A0"/>
                </a:solidFill>
              </a:rPr>
              <a:t> знов </a:t>
            </a:r>
            <a:r>
              <a:rPr lang="uk-UA" sz="2400" dirty="0" err="1" smtClean="0">
                <a:solidFill>
                  <a:srgbClr val="7030A0"/>
                </a:solidFill>
              </a:rPr>
              <a:t>натхнення”</a:t>
            </a:r>
            <a:r>
              <a:rPr lang="uk-UA" sz="2400" dirty="0" smtClean="0">
                <a:solidFill>
                  <a:srgbClr val="7030A0"/>
                </a:solidFill>
              </a:rPr>
              <a:t>, </a:t>
            </a:r>
          </a:p>
          <a:p>
            <a:pPr algn="ctr"/>
            <a:r>
              <a:rPr lang="uk-UA" sz="2400" dirty="0" err="1" smtClean="0">
                <a:solidFill>
                  <a:srgbClr val="7030A0"/>
                </a:solidFill>
              </a:rPr>
              <a:t>“Мрії</a:t>
            </a:r>
            <a:r>
              <a:rPr lang="uk-UA" sz="2400" dirty="0" smtClean="0">
                <a:solidFill>
                  <a:srgbClr val="7030A0"/>
                </a:solidFill>
              </a:rPr>
              <a:t> </a:t>
            </a:r>
            <a:r>
              <a:rPr lang="uk-UA" sz="2400" dirty="0" err="1" smtClean="0">
                <a:solidFill>
                  <a:srgbClr val="7030A0"/>
                </a:solidFill>
              </a:rPr>
              <a:t>дитинства”</a:t>
            </a:r>
            <a:endParaRPr lang="ru-RU" sz="2400" dirty="0">
              <a:solidFill>
                <a:srgbClr val="7030A0"/>
              </a:solidFill>
            </a:endParaRPr>
          </a:p>
        </p:txBody>
      </p:sp>
      <p:sp>
        <p:nvSpPr>
          <p:cNvPr id="7" name="Прямоугольник 6"/>
          <p:cNvSpPr/>
          <p:nvPr/>
        </p:nvSpPr>
        <p:spPr>
          <a:xfrm>
            <a:off x="4714876" y="2643182"/>
            <a:ext cx="3929074" cy="1200329"/>
          </a:xfrm>
          <a:prstGeom prst="rect">
            <a:avLst/>
          </a:prstGeom>
        </p:spPr>
        <p:txBody>
          <a:bodyPr wrap="square">
            <a:spAutoFit/>
          </a:bodyPr>
          <a:lstStyle/>
          <a:p>
            <a:pPr algn="ctr"/>
            <a:r>
              <a:rPr lang="uk-UA" sz="2400" dirty="0" err="1" smtClean="0">
                <a:solidFill>
                  <a:srgbClr val="7030A0"/>
                </a:solidFill>
              </a:rPr>
              <a:t>“Скарби</a:t>
            </a:r>
            <a:r>
              <a:rPr lang="uk-UA" sz="2400" dirty="0" smtClean="0">
                <a:solidFill>
                  <a:srgbClr val="7030A0"/>
                </a:solidFill>
              </a:rPr>
              <a:t> рідного </a:t>
            </a:r>
            <a:r>
              <a:rPr lang="uk-UA" sz="2400" dirty="0" err="1" smtClean="0">
                <a:solidFill>
                  <a:srgbClr val="7030A0"/>
                </a:solidFill>
              </a:rPr>
              <a:t>краю”</a:t>
            </a:r>
            <a:r>
              <a:rPr lang="uk-UA" sz="2400" dirty="0" smtClean="0">
                <a:solidFill>
                  <a:srgbClr val="7030A0"/>
                </a:solidFill>
              </a:rPr>
              <a:t>, </a:t>
            </a:r>
          </a:p>
          <a:p>
            <a:pPr algn="ctr"/>
            <a:r>
              <a:rPr lang="uk-UA" sz="2400" dirty="0" err="1" smtClean="0">
                <a:solidFill>
                  <a:srgbClr val="7030A0"/>
                </a:solidFill>
              </a:rPr>
              <a:t>“Неповторна</a:t>
            </a:r>
            <a:r>
              <a:rPr lang="uk-UA" sz="2400" dirty="0" smtClean="0">
                <a:solidFill>
                  <a:srgbClr val="7030A0"/>
                </a:solidFill>
              </a:rPr>
              <a:t> мить людини – </a:t>
            </a:r>
            <a:r>
              <a:rPr lang="uk-UA" sz="2400" dirty="0" err="1" smtClean="0">
                <a:solidFill>
                  <a:srgbClr val="7030A0"/>
                </a:solidFill>
              </a:rPr>
              <a:t>дитинство”</a:t>
            </a:r>
            <a:endParaRPr lang="ru-RU" sz="2400" dirty="0"/>
          </a:p>
        </p:txBody>
      </p:sp>
      <p:pic>
        <p:nvPicPr>
          <p:cNvPr id="8" name="Picture 2" descr="I:\Одарка\SAM_7276.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121"/>
          <a:stretch/>
        </p:blipFill>
        <p:spPr bwMode="auto">
          <a:xfrm rot="5400000">
            <a:off x="5820437" y="4538017"/>
            <a:ext cx="2014701" cy="15111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edsovet.su/_ld/299/43121453.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Прямоугольник 2"/>
          <p:cNvSpPr/>
          <p:nvPr/>
        </p:nvSpPr>
        <p:spPr>
          <a:xfrm>
            <a:off x="0" y="1214422"/>
            <a:ext cx="1912318" cy="584775"/>
          </a:xfrm>
          <a:prstGeom prst="rect">
            <a:avLst/>
          </a:prstGeom>
        </p:spPr>
        <p:txBody>
          <a:bodyPr wrap="none">
            <a:spAutoFit/>
          </a:bodyPr>
          <a:lstStyle/>
          <a:p>
            <a:r>
              <a:rPr lang="uk-UA" sz="3200" b="1" u="sng" dirty="0" smtClean="0">
                <a:solidFill>
                  <a:srgbClr val="002060"/>
                </a:solidFill>
              </a:rPr>
              <a:t>Крок  13.</a:t>
            </a:r>
            <a:r>
              <a:rPr lang="uk-UA" u="sng" dirty="0" smtClean="0">
                <a:solidFill>
                  <a:srgbClr val="002060"/>
                </a:solidFill>
              </a:rPr>
              <a:t> </a:t>
            </a:r>
            <a:endParaRPr lang="ru-RU" u="sng" dirty="0"/>
          </a:p>
        </p:txBody>
      </p:sp>
      <p:sp>
        <p:nvSpPr>
          <p:cNvPr id="4" name="Прямоугольник 3"/>
          <p:cNvSpPr/>
          <p:nvPr/>
        </p:nvSpPr>
        <p:spPr>
          <a:xfrm>
            <a:off x="5500694" y="571480"/>
            <a:ext cx="3212739" cy="584775"/>
          </a:xfrm>
          <a:prstGeom prst="rect">
            <a:avLst/>
          </a:prstGeom>
        </p:spPr>
        <p:txBody>
          <a:bodyPr wrap="none">
            <a:spAutoFit/>
          </a:bodyPr>
          <a:lstStyle/>
          <a:p>
            <a:pPr algn="ctr"/>
            <a:r>
              <a:rPr lang="uk-UA" sz="3200" b="1" dirty="0" smtClean="0">
                <a:solidFill>
                  <a:srgbClr val="C00000"/>
                </a:solidFill>
              </a:rPr>
              <a:t>Наші досягнення</a:t>
            </a:r>
            <a:endParaRPr lang="ru-RU" sz="3200" b="1" dirty="0">
              <a:solidFill>
                <a:srgbClr val="C00000"/>
              </a:solidFill>
            </a:endParaRPr>
          </a:p>
        </p:txBody>
      </p:sp>
      <p:sp>
        <p:nvSpPr>
          <p:cNvPr id="5" name="Прямоугольник 4"/>
          <p:cNvSpPr/>
          <p:nvPr/>
        </p:nvSpPr>
        <p:spPr>
          <a:xfrm>
            <a:off x="428596" y="214290"/>
            <a:ext cx="4929222" cy="1200329"/>
          </a:xfrm>
          <a:prstGeom prst="rect">
            <a:avLst/>
          </a:prstGeom>
        </p:spPr>
        <p:txBody>
          <a:bodyPr wrap="square">
            <a:spAutoFit/>
          </a:bodyPr>
          <a:lstStyle/>
          <a:p>
            <a:pPr lvl="0" algn="ctr" fontAlgn="base">
              <a:spcBef>
                <a:spcPct val="0"/>
              </a:spcBef>
              <a:spcAft>
                <a:spcPct val="0"/>
              </a:spcAft>
            </a:pPr>
            <a:r>
              <a:rPr lang="uk-UA" sz="2400" b="1" dirty="0" smtClean="0">
                <a:solidFill>
                  <a:srgbClr val="002060"/>
                </a:solidFill>
                <a:latin typeface="Times New Roman" pitchFamily="18" charset="0"/>
                <a:ea typeface="Times New Roman" pitchFamily="18" charset="0"/>
                <a:cs typeface="Times New Roman" pitchFamily="18" charset="0"/>
              </a:rPr>
              <a:t>Моніторинг досягнень </a:t>
            </a:r>
          </a:p>
          <a:p>
            <a:pPr lvl="0" algn="ctr" fontAlgn="base">
              <a:spcBef>
                <a:spcPct val="0"/>
              </a:spcBef>
              <a:spcAft>
                <a:spcPct val="0"/>
              </a:spcAft>
            </a:pPr>
            <a:r>
              <a:rPr lang="uk-UA" sz="2400" b="1" dirty="0" smtClean="0">
                <a:solidFill>
                  <a:srgbClr val="002060"/>
                </a:solidFill>
                <a:latin typeface="Times New Roman" pitchFamily="18" charset="0"/>
                <a:ea typeface="Times New Roman" pitchFamily="18" charset="0"/>
                <a:cs typeface="Times New Roman" pitchFamily="18" charset="0"/>
              </a:rPr>
              <a:t>учня 9 класу </a:t>
            </a:r>
            <a:r>
              <a:rPr lang="uk-UA" sz="2400" b="1" dirty="0" err="1" smtClean="0">
                <a:solidFill>
                  <a:srgbClr val="002060"/>
                </a:solidFill>
                <a:latin typeface="Times New Roman" pitchFamily="18" charset="0"/>
                <a:ea typeface="Times New Roman" pitchFamily="18" charset="0"/>
                <a:cs typeface="Times New Roman" pitchFamily="18" charset="0"/>
              </a:rPr>
              <a:t>Баловсяка</a:t>
            </a:r>
            <a:r>
              <a:rPr lang="uk-UA" sz="2400" b="1" dirty="0" smtClean="0">
                <a:solidFill>
                  <a:srgbClr val="002060"/>
                </a:solidFill>
                <a:latin typeface="Times New Roman" pitchFamily="18" charset="0"/>
                <a:ea typeface="Times New Roman" pitchFamily="18" charset="0"/>
                <a:cs typeface="Times New Roman" pitchFamily="18" charset="0"/>
              </a:rPr>
              <a:t> Євгенія </a:t>
            </a:r>
          </a:p>
          <a:p>
            <a:pPr lvl="0" algn="ctr" fontAlgn="base">
              <a:spcBef>
                <a:spcPct val="0"/>
              </a:spcBef>
              <a:spcAft>
                <a:spcPct val="0"/>
              </a:spcAft>
            </a:pPr>
            <a:r>
              <a:rPr lang="uk-UA" sz="2400" b="1" dirty="0" smtClean="0">
                <a:solidFill>
                  <a:srgbClr val="002060"/>
                </a:solidFill>
                <a:latin typeface="Times New Roman" pitchFamily="18" charset="0"/>
                <a:ea typeface="Times New Roman" pitchFamily="18" charset="0"/>
                <a:cs typeface="Times New Roman" pitchFamily="18" charset="0"/>
              </a:rPr>
              <a:t>за 2010-2014р</a:t>
            </a:r>
            <a:endParaRPr lang="uk-UA" sz="2400" b="1" dirty="0" smtClean="0">
              <a:solidFill>
                <a:srgbClr val="002060"/>
              </a:solidFill>
              <a:latin typeface="Arial" pitchFamily="34" charset="0"/>
              <a:cs typeface="Arial" pitchFamily="34" charset="0"/>
            </a:endParaRPr>
          </a:p>
        </p:txBody>
      </p:sp>
      <p:graphicFrame>
        <p:nvGraphicFramePr>
          <p:cNvPr id="6" name="Диаграмма 5"/>
          <p:cNvGraphicFramePr/>
          <p:nvPr/>
        </p:nvGraphicFramePr>
        <p:xfrm>
          <a:off x="0" y="1340768"/>
          <a:ext cx="8677628" cy="5517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219200" y="533400"/>
            <a:ext cx="6826677" cy="923330"/>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Педагогічні принципи:</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685800" y="1600201"/>
            <a:ext cx="8001000" cy="3539430"/>
          </a:xfrm>
          <a:prstGeom prst="rect">
            <a:avLst/>
          </a:prstGeom>
        </p:spPr>
        <p:txBody>
          <a:bodyPr wrap="square">
            <a:spAutoFit/>
          </a:bodyPr>
          <a:lstStyle/>
          <a:p>
            <a:pPr lvl="0" algn="just"/>
            <a:r>
              <a:rPr lang="uk-UA" sz="3200" b="1" dirty="0" smtClean="0">
                <a:solidFill>
                  <a:schemeClr val="accent2">
                    <a:lumMod val="75000"/>
                  </a:schemeClr>
                </a:solidFill>
                <a:latin typeface="Times New Roman" pitchFamily="18" charset="0"/>
                <a:cs typeface="Times New Roman" pitchFamily="18" charset="0"/>
              </a:rPr>
              <a:t>  -  Всі свої знання, вміння, досвід, любов намагатися передати дітям.</a:t>
            </a:r>
            <a:endParaRPr lang="ru-RU" sz="3200" b="1" dirty="0" smtClean="0">
              <a:solidFill>
                <a:schemeClr val="accent2">
                  <a:lumMod val="75000"/>
                </a:schemeClr>
              </a:solidFill>
              <a:latin typeface="Times New Roman" pitchFamily="18" charset="0"/>
              <a:cs typeface="Times New Roman" pitchFamily="18" charset="0"/>
            </a:endParaRPr>
          </a:p>
          <a:p>
            <a:pPr lvl="0" algn="just"/>
            <a:r>
              <a:rPr lang="uk-UA" sz="3200" b="1" dirty="0" smtClean="0">
                <a:solidFill>
                  <a:schemeClr val="accent2">
                    <a:lumMod val="75000"/>
                  </a:schemeClr>
                </a:solidFill>
                <a:latin typeface="Times New Roman" pitchFamily="18" charset="0"/>
                <a:cs typeface="Times New Roman" pitchFamily="18" charset="0"/>
              </a:rPr>
              <a:t>  -  На уроках створювати необхідні умови для повноцінного, всебічного розвитку кожної дитини, вчити їх знайти своє місце в сучасному суспільстві, допомагати їм у розкритті себе як особистості.</a:t>
            </a:r>
            <a:endParaRPr lang="ru-RU" sz="3200" b="1" dirty="0" smtClean="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32769" name="Rectangle 1"/>
          <p:cNvSpPr>
            <a:spLocks noChangeArrowheads="1"/>
          </p:cNvSpPr>
          <p:nvPr/>
        </p:nvSpPr>
        <p:spPr bwMode="auto">
          <a:xfrm>
            <a:off x="1143000" y="685800"/>
            <a:ext cx="7315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Якщо запастися терпінням,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і виявити старання, то посіяне насіння дасть добрі сходи.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r>
              <a:rPr kumimoji="0" lang="uk-UA" sz="4000" b="1" i="0" u="sng"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Леонардо </a:t>
            </a:r>
            <a:r>
              <a:rPr kumimoji="0" lang="uk-UA" sz="4000" b="1" i="0" u="sng" strike="noStrike" cap="none" normalizeH="0" baseline="0" dirty="0" err="1" smtClean="0">
                <a:ln>
                  <a:noFill/>
                </a:ln>
                <a:solidFill>
                  <a:schemeClr val="accent2">
                    <a:lumMod val="75000"/>
                  </a:schemeClr>
                </a:solidFill>
                <a:effectLst/>
                <a:latin typeface="Times New Roman" pitchFamily="18" charset="0"/>
                <a:ea typeface="Calibri" pitchFamily="34" charset="0"/>
                <a:cs typeface="Times New Roman" pitchFamily="18" charset="0"/>
              </a:rPr>
              <a:t>да</a:t>
            </a:r>
            <a:r>
              <a:rPr kumimoji="0" lang="uk-UA" sz="4000" b="1" i="0" u="sng"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Вінчі</a:t>
            </a:r>
            <a:endParaRPr kumimoji="0" lang="uk-UA" sz="4000" b="1" i="0" u="sng"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3" name="Рисунок 2" descr="http://pnsch.ucoz.ru/slonce18.gif"/>
          <p:cNvPicPr/>
          <p:nvPr/>
        </p:nvPicPr>
        <p:blipFill>
          <a:blip r:embed="rId4" cstate="print"/>
          <a:srcRect/>
          <a:stretch>
            <a:fillRect/>
          </a:stretch>
        </p:blipFill>
        <p:spPr bwMode="auto">
          <a:xfrm>
            <a:off x="6096000" y="3276600"/>
            <a:ext cx="2133600" cy="22860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857223" y="3071807"/>
            <a:ext cx="4857783" cy="3309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I:\Одарка\SAM_7274.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7543" t="13086" r="5507"/>
          <a:stretch/>
        </p:blipFill>
        <p:spPr bwMode="auto">
          <a:xfrm>
            <a:off x="1142976" y="3286124"/>
            <a:ext cx="4339772" cy="28919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edsovet.su/_ld/299/43121453.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049" name="Rectangle 1"/>
          <p:cNvSpPr>
            <a:spLocks noChangeArrowheads="1"/>
          </p:cNvSpPr>
          <p:nvPr/>
        </p:nvSpPr>
        <p:spPr bwMode="auto">
          <a:xfrm>
            <a:off x="357158" y="1000108"/>
            <a:ext cx="850112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Державна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роботи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обдарованою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молоддю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2006–2015 роки.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Концепція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регіональної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стратегії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підтримки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дитячої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період</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 2015 року.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Обласна цільова програма роботи з обдарованою молоддю на 2008-1020 роки, затверджена рішенням колегії Управління освіти і науки Донецької облдержадміністрації від 17.04.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2008 року, протокол 3/4.</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Обласна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цільова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підтримки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дитячої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2008-2011 роки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Надія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Донеччини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Міська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комплексна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пошуку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навчання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виховання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обдарованих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учнівської</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молоді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Дебальцеве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2008-2011 роки.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Аніскіна</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 Педагогічна підтримка обдарованості. – К., Шкільний світ, 2009.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Голубенко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Здібності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Таланти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Система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роботи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обдарованими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дітьми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Шкільний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світ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2009.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Федорова 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Міні-проект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Обдарованість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Управління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школою. − 2009. − № 36. − С. 21−24.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Фоміна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Формуємо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творчу</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особистість</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Управління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школою. − 2008. − № 12. − С. 25−28.</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 Бабенко 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ФТЛ-сучасний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навчальний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заклад // Директор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школи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− 2009. − № 40. − С. 1−16.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000232" y="357166"/>
            <a:ext cx="5715040" cy="830997"/>
          </a:xfrm>
          <a:prstGeom prst="rect">
            <a:avLst/>
          </a:prstGeom>
        </p:spPr>
        <p:txBody>
          <a:bodyPr wrap="square">
            <a:spAutoFit/>
          </a:bodyPr>
          <a:lstStyle/>
          <a:p>
            <a:pPr algn="ctr"/>
            <a:r>
              <a:rPr lang="uk-UA" sz="2400" b="1" dirty="0" smtClean="0">
                <a:solidFill>
                  <a:srgbClr val="A50021"/>
                </a:solidFill>
                <a:latin typeface="Times New Roman" pitchFamily="18" charset="0"/>
                <a:cs typeface="Times New Roman" pitchFamily="18" charset="0"/>
              </a:rPr>
              <a:t>Список використаної </a:t>
            </a:r>
            <a:r>
              <a:rPr lang="uk-UA" sz="2400" b="1" dirty="0" smtClean="0">
                <a:solidFill>
                  <a:srgbClr val="A50021"/>
                </a:solidFill>
                <a:latin typeface="Times New Roman" pitchFamily="18" charset="0"/>
                <a:cs typeface="Times New Roman" pitchFamily="18" charset="0"/>
              </a:rPr>
              <a:t>літератури:</a:t>
            </a:r>
            <a:endParaRPr lang="ru-RU" sz="2400" dirty="0" smtClean="0">
              <a:solidFill>
                <a:srgbClr val="A50021"/>
              </a:solidFill>
              <a:latin typeface="Times New Roman" pitchFamily="18" charset="0"/>
              <a:cs typeface="Times New Roman" pitchFamily="18" charset="0"/>
            </a:endParaRPr>
          </a:p>
          <a:p>
            <a:r>
              <a:rPr lang="uk-UA"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descr="http://linda6035.ucoz.ru/fokina_l-p-shablon2.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28600" y="228600"/>
            <a:ext cx="7336624" cy="1754326"/>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Особливості</a:t>
            </a:r>
            <a:r>
              <a:rPr lang="uk-UA" sz="54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виховання </a:t>
            </a:r>
          </a:p>
          <a:p>
            <a:pPr algn="ctr"/>
            <a:r>
              <a:rPr lang="uk-UA" sz="54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обдарованих дітей</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762000" y="1752600"/>
            <a:ext cx="7620000" cy="3662541"/>
          </a:xfrm>
          <a:prstGeom prst="rect">
            <a:avLst/>
          </a:prstGeom>
        </p:spPr>
        <p:txBody>
          <a:bodyPr wrap="square">
            <a:spAutoFit/>
          </a:bodyPr>
          <a:lstStyle/>
          <a:p>
            <a:pPr algn="ctr"/>
            <a:r>
              <a:rPr lang="uk-UA" sz="3200" b="1" dirty="0" smtClean="0">
                <a:solidFill>
                  <a:schemeClr val="accent3">
                    <a:lumMod val="75000"/>
                  </a:schemeClr>
                </a:solidFill>
                <a:latin typeface="Times New Roman" pitchFamily="18" charset="0"/>
                <a:cs typeface="Times New Roman" pitchFamily="18" charset="0"/>
              </a:rPr>
              <a:t>Процес виховання обдарованих дітей передбачає  такі основні напрямки:  </a:t>
            </a:r>
          </a:p>
          <a:p>
            <a:pPr algn="ctr"/>
            <a:endParaRPr lang="uk-UA" sz="2800" b="1" dirty="0" smtClean="0">
              <a:solidFill>
                <a:schemeClr val="accent4">
                  <a:lumMod val="75000"/>
                </a:schemeClr>
              </a:solidFill>
              <a:latin typeface="Times New Roman" pitchFamily="18" charset="0"/>
              <a:cs typeface="Times New Roman" pitchFamily="18" charset="0"/>
            </a:endParaRPr>
          </a:p>
          <a:p>
            <a:pPr algn="ctr"/>
            <a:r>
              <a:rPr lang="uk-UA" sz="2800" b="1" dirty="0" smtClean="0">
                <a:solidFill>
                  <a:schemeClr val="accent4">
                    <a:lumMod val="75000"/>
                  </a:schemeClr>
                </a:solidFill>
                <a:latin typeface="Times New Roman" pitchFamily="18" charset="0"/>
                <a:cs typeface="Times New Roman" pitchFamily="18" charset="0"/>
              </a:rPr>
              <a:t>- дитина має навчитися добре ставитися </a:t>
            </a:r>
          </a:p>
          <a:p>
            <a:pPr algn="ctr"/>
            <a:r>
              <a:rPr lang="uk-UA" sz="2800" b="1" dirty="0" smtClean="0">
                <a:solidFill>
                  <a:schemeClr val="accent4">
                    <a:lumMod val="75000"/>
                  </a:schemeClr>
                </a:solidFill>
                <a:latin typeface="Times New Roman" pitchFamily="18" charset="0"/>
                <a:cs typeface="Times New Roman" pitchFamily="18" charset="0"/>
              </a:rPr>
              <a:t>   до самої себе; </a:t>
            </a:r>
          </a:p>
          <a:p>
            <a:pPr algn="ctr"/>
            <a:r>
              <a:rPr lang="uk-UA" sz="2800" b="1" dirty="0" smtClean="0">
                <a:solidFill>
                  <a:schemeClr val="accent4">
                    <a:lumMod val="75000"/>
                  </a:schemeClr>
                </a:solidFill>
                <a:latin typeface="Times New Roman" pitchFamily="18" charset="0"/>
                <a:cs typeface="Times New Roman" pitchFamily="18" charset="0"/>
              </a:rPr>
              <a:t>- поважати інших людей; </a:t>
            </a:r>
          </a:p>
          <a:p>
            <a:pPr algn="ctr">
              <a:buFontTx/>
              <a:buChar char="-"/>
            </a:pPr>
            <a:r>
              <a:rPr lang="uk-UA" sz="2800" b="1" dirty="0" smtClean="0">
                <a:solidFill>
                  <a:schemeClr val="accent4">
                    <a:lumMod val="75000"/>
                  </a:schemeClr>
                </a:solidFill>
                <a:latin typeface="Times New Roman" pitchFamily="18" charset="0"/>
                <a:cs typeface="Times New Roman" pitchFamily="18" charset="0"/>
              </a:rPr>
              <a:t> проявляти творчість у тій діяльності, </a:t>
            </a:r>
          </a:p>
          <a:p>
            <a:pPr algn="ctr"/>
            <a:r>
              <a:rPr lang="uk-UA" sz="2800" b="1" dirty="0" smtClean="0">
                <a:solidFill>
                  <a:schemeClr val="accent4">
                    <a:lumMod val="75000"/>
                  </a:schemeClr>
                </a:solidFill>
                <a:latin typeface="Times New Roman" pitchFamily="18" charset="0"/>
                <a:cs typeface="Times New Roman" pitchFamily="18" charset="0"/>
              </a:rPr>
              <a:t>яка її вабить</a:t>
            </a:r>
            <a:endParaRPr lang="ru-RU" sz="2800" b="1" dirty="0">
              <a:solidFill>
                <a:schemeClr val="accent4">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linda6035.ucoz.ru/fokina_l-p-shablon2.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3" name="Схема 2"/>
          <p:cNvGraphicFramePr/>
          <p:nvPr>
            <p:extLst>
              <p:ext uri="{D42A27DB-BD31-4B8C-83A1-F6EECF244321}">
                <p14:modId xmlns="" xmlns:p14="http://schemas.microsoft.com/office/powerpoint/2010/main" val="1767967988"/>
              </p:ext>
            </p:extLst>
          </p:nvPr>
        </p:nvGraphicFramePr>
        <p:xfrm>
          <a:off x="500034" y="357166"/>
          <a:ext cx="773909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5" name="Rectangle 1"/>
          <p:cNvSpPr>
            <a:spLocks noChangeArrowheads="1"/>
          </p:cNvSpPr>
          <p:nvPr/>
        </p:nvSpPr>
        <p:spPr bwMode="auto">
          <a:xfrm>
            <a:off x="714348" y="1428736"/>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створити сприятливі умови для розвитку </a:t>
            </a:r>
            <a:r>
              <a:rPr lang="uk-UA" sz="2800" dirty="0" smtClean="0">
                <a:solidFill>
                  <a:srgbClr val="002060"/>
                </a:solidFill>
                <a:latin typeface="Times New Roman" pitchFamily="18" charset="0"/>
                <a:ea typeface="Times New Roman" pitchFamily="18" charset="0"/>
                <a:cs typeface="Times New Roman" pitchFamily="18" charset="0"/>
              </a:rPr>
              <a:t>т</a:t>
            </a:r>
            <a:r>
              <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ворчості</a:t>
            </a:r>
            <a:r>
              <a:rPr kumimoji="0" lang="uk-UA" sz="2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дитини;</a:t>
            </a:r>
          </a:p>
          <a:p>
            <a:pPr marR="0" lvl="0" algn="ctr" defTabSz="914400" rtl="0" eaLnBrk="1" fontAlgn="base" latinLnBrk="0" hangingPunct="1">
              <a:lnSpc>
                <a:spcPct val="100000"/>
              </a:lnSpc>
              <a:spcBef>
                <a:spcPct val="0"/>
              </a:spcBef>
              <a:spcAft>
                <a:spcPct val="0"/>
              </a:spcAft>
              <a:buClrTx/>
              <a:buSzTx/>
              <a:tabLst/>
            </a:pPr>
            <a:endPar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lang="uk-UA" sz="2800" dirty="0" smtClean="0">
                <a:solidFill>
                  <a:srgbClr val="002060"/>
                </a:solidFill>
                <a:latin typeface="Times New Roman" pitchFamily="18" charset="0"/>
                <a:ea typeface="Times New Roman" pitchFamily="18" charset="0"/>
                <a:cs typeface="Times New Roman" pitchFamily="18" charset="0"/>
              </a:rPr>
              <a:t> с</a:t>
            </a:r>
            <a:r>
              <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творити єдиний інформаційно-навчальний простір  для розвитку і підтримки обдарованих дітей; </a:t>
            </a: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lang="uk-UA" sz="2800" dirty="0" smtClean="0">
                <a:solidFill>
                  <a:srgbClr val="002060"/>
                </a:solidFill>
                <a:latin typeface="Times New Roman" pitchFamily="18" charset="0"/>
                <a:ea typeface="Times New Roman" pitchFamily="18" charset="0"/>
                <a:cs typeface="Times New Roman" pitchFamily="18" charset="0"/>
              </a:rPr>
              <a:t>  с</a:t>
            </a:r>
            <a:r>
              <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амореалізація творчої особистості в </a:t>
            </a:r>
          </a:p>
          <a:p>
            <a:pPr marL="0" marR="0" lvl="0" indent="0" algn="ctr" defTabSz="914400" rtl="0" eaLnBrk="1" fontAlgn="base" latinLnBrk="0" hangingPunct="1">
              <a:lnSpc>
                <a:spcPct val="100000"/>
              </a:lnSpc>
              <a:spcBef>
                <a:spcPct val="0"/>
              </a:spcBef>
              <a:spcAft>
                <a:spcPct val="0"/>
              </a:spcAft>
              <a:buClrTx/>
              <a:buSzTx/>
              <a:tabLst/>
            </a:pPr>
            <a:r>
              <a:rPr kumimoji="0" lang="uk-UA"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сучасному суспільстві. </a:t>
            </a:r>
            <a:endParaRPr kumimoji="0" lang="uk-UA"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4" name="Прямоугольник 3"/>
          <p:cNvSpPr/>
          <p:nvPr/>
        </p:nvSpPr>
        <p:spPr>
          <a:xfrm>
            <a:off x="2411760" y="404664"/>
            <a:ext cx="4392488" cy="70788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40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Arial" pitchFamily="34" charset="0"/>
              </a:rPr>
              <a:t>Мета проекту: </a:t>
            </a:r>
            <a:endParaRPr lang="ru-RU" sz="40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5" name="Rectangle 1"/>
          <p:cNvSpPr>
            <a:spLocks noChangeArrowheads="1"/>
          </p:cNvSpPr>
          <p:nvPr/>
        </p:nvSpPr>
        <p:spPr bwMode="auto">
          <a:xfrm>
            <a:off x="683568" y="836712"/>
            <a:ext cx="777686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Закон України «Про освіту»;</a:t>
            </a:r>
            <a:endParaRPr kumimoji="0" lang="ru-RU" sz="23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Закон України «Про загальну середню освіту»;</a:t>
            </a:r>
            <a:endParaRPr kumimoji="0" lang="ru-RU" sz="23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Концепція державної Програми роботи з обдарованою молоддю на 2006-2010 рр.;</a:t>
            </a:r>
            <a:endParaRPr kumimoji="0" lang="ru-RU" sz="23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Державна програма роботи з обдарованою молоддю на 2007-2010 роки (Постанова Кабінету Міністрів України від 8 серпня 2007 р. №1016);</a:t>
            </a:r>
            <a:endParaRPr kumimoji="0" lang="ru-RU" sz="23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Національна доктрина розвитку освіти (Затверджено Указом Президента України від 17.04.2002 р. №347/2002);     </a:t>
            </a:r>
            <a:endParaRPr kumimoji="0" lang="ru-RU" sz="23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74638" algn="l"/>
              </a:tabLst>
            </a:pPr>
            <a:r>
              <a:rPr kumimoji="0" lang="uk-UA" sz="23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Указ Президента України № 1013 від 4 липня 2005 року «Про невідкладні заходи щодо забезпечення функціонування та розвитку освіти в Україні».</a:t>
            </a:r>
            <a:endParaRPr kumimoji="0" lang="uk-UA" sz="23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Прямоугольник 3"/>
          <p:cNvSpPr/>
          <p:nvPr/>
        </p:nvSpPr>
        <p:spPr>
          <a:xfrm>
            <a:off x="683568" y="332656"/>
            <a:ext cx="7992888" cy="523220"/>
          </a:xfrm>
          <a:prstGeom prst="rect">
            <a:avLst/>
          </a:prstGeom>
        </p:spPr>
        <p:txBody>
          <a:bodyPr wrap="square">
            <a:spAutoFit/>
          </a:bodyPr>
          <a:lstStyle/>
          <a:p>
            <a:pPr algn="ctr"/>
            <a:r>
              <a:rPr lang="uk-UA" sz="2800" b="1" dirty="0" smtClean="0">
                <a:solidFill>
                  <a:srgbClr val="0070C0"/>
                </a:solidFill>
                <a:latin typeface="Times New Roman" pitchFamily="18" charset="0"/>
                <a:ea typeface="Calibri" pitchFamily="34" charset="0"/>
                <a:cs typeface="Times New Roman" pitchFamily="18" charset="0"/>
              </a:rPr>
              <a:t>Нормативно-правова база створення проекту:</a:t>
            </a:r>
            <a:endParaRPr lang="ru-RU" sz="2800"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77" name="Rectangle 1"/>
          <p:cNvSpPr>
            <a:spLocks noChangeArrowheads="1"/>
          </p:cNvSpPr>
          <p:nvPr/>
        </p:nvSpPr>
        <p:spPr bwMode="auto">
          <a:xfrm>
            <a:off x="500034" y="1000108"/>
            <a:ext cx="81003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uk-UA" sz="3200" b="0"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формувати</a:t>
            </a:r>
            <a:r>
              <a:rPr kumimoji="0" lang="uk-UA" sz="3200" b="0" i="0" u="none" strike="noStrike" cap="none" normalizeH="0" dirty="0" smtClean="0">
                <a:ln>
                  <a:noFill/>
                </a:ln>
                <a:solidFill>
                  <a:srgbClr val="002060"/>
                </a:solidFill>
                <a:effectLst/>
                <a:latin typeface="Arial" pitchFamily="34" charset="0"/>
                <a:ea typeface="Times New Roman" pitchFamily="18" charset="0"/>
                <a:cs typeface="Times New Roman" pitchFamily="18" charset="0"/>
              </a:rPr>
              <a:t> та розвивати творчі здібності дитини;</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endParaRPr kumimoji="0" lang="uk-UA" sz="3200" b="0" i="0" u="none" strike="noStrike" cap="none" normalizeH="0" dirty="0" smtClean="0">
              <a:ln>
                <a:noFill/>
              </a:ln>
              <a:solidFill>
                <a:srgbClr val="002060"/>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lang="uk-UA" sz="3200" dirty="0" smtClean="0">
                <a:solidFill>
                  <a:srgbClr val="002060"/>
                </a:solidFill>
                <a:latin typeface="Arial" pitchFamily="34" charset="0"/>
                <a:ea typeface="Times New Roman" pitchFamily="18" charset="0"/>
                <a:cs typeface="Arial" pitchFamily="34" charset="0"/>
              </a:rPr>
              <a:t> удосконалити </a:t>
            </a:r>
            <a:r>
              <a:rPr lang="uk-UA" sz="3200" dirty="0">
                <a:solidFill>
                  <a:srgbClr val="002060"/>
                </a:solidFill>
                <a:latin typeface="Arial" pitchFamily="34" charset="0"/>
                <a:ea typeface="Times New Roman" pitchFamily="18" charset="0"/>
                <a:cs typeface="Arial" pitchFamily="34" charset="0"/>
              </a:rPr>
              <a:t>роботу з обдарованими </a:t>
            </a:r>
            <a:r>
              <a:rPr lang="uk-UA" sz="3200" dirty="0" smtClean="0">
                <a:solidFill>
                  <a:srgbClr val="002060"/>
                </a:solidFill>
                <a:latin typeface="Arial" pitchFamily="34" charset="0"/>
                <a:ea typeface="Times New Roman" pitchFamily="18" charset="0"/>
                <a:cs typeface="Arial" pitchFamily="34" charset="0"/>
              </a:rPr>
              <a:t>дітьми;</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endParaRPr lang="uk-UA" sz="32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lang="uk-UA" sz="3200" dirty="0" smtClean="0">
                <a:solidFill>
                  <a:srgbClr val="002060"/>
                </a:solidFill>
                <a:latin typeface="Arial" pitchFamily="34" charset="0"/>
                <a:ea typeface="Times New Roman" pitchFamily="18" charset="0"/>
                <a:cs typeface="Arial" pitchFamily="34" charset="0"/>
              </a:rPr>
              <a:t> дати </a:t>
            </a:r>
            <a:r>
              <a:rPr lang="uk-UA" sz="3200" dirty="0">
                <a:solidFill>
                  <a:srgbClr val="002060"/>
                </a:solidFill>
                <a:latin typeface="Arial" pitchFamily="34" charset="0"/>
                <a:ea typeface="Times New Roman" pitchFamily="18" charset="0"/>
                <a:cs typeface="Arial" pitchFamily="34" charset="0"/>
              </a:rPr>
              <a:t>їм </a:t>
            </a:r>
            <a:r>
              <a:rPr lang="uk-UA" sz="3200" dirty="0" smtClean="0">
                <a:solidFill>
                  <a:srgbClr val="002060"/>
                </a:solidFill>
                <a:latin typeface="Arial" pitchFamily="34" charset="0"/>
                <a:ea typeface="Times New Roman" pitchFamily="18" charset="0"/>
                <a:cs typeface="Arial" pitchFamily="34" charset="0"/>
              </a:rPr>
              <a:t>ґрунтовні та міцні знання;</a:t>
            </a:r>
            <a:r>
              <a:rPr lang="uk-UA" sz="3200" dirty="0">
                <a:solidFill>
                  <a:srgbClr val="002060"/>
                </a:solidFill>
                <a:latin typeface="Arial" pitchFamily="34" charset="0"/>
                <a:ea typeface="Times New Roman" pitchFamily="18" charset="0"/>
                <a:cs typeface="Arial" pitchFamily="34" charset="0"/>
              </a:rPr>
              <a:t> </a:t>
            </a:r>
            <a:endParaRPr lang="uk-UA" sz="32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endParaRPr lang="uk-UA" sz="32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Lst>
            </a:pPr>
            <a:r>
              <a:rPr kumimoji="0" lang="uk-UA" sz="3200" b="0"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досягти результативності.</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051720" y="476672"/>
            <a:ext cx="5472524" cy="646331"/>
          </a:xfrm>
          <a:prstGeom prst="rect">
            <a:avLst/>
          </a:prstGeom>
        </p:spPr>
        <p:txBody>
          <a:bodyPr wrap="none">
            <a:spAutoFit/>
          </a:bodyPr>
          <a:lstStyle/>
          <a:p>
            <a:r>
              <a:rPr lang="uk-UA" sz="3600" b="1" dirty="0" smtClean="0">
                <a:solidFill>
                  <a:srgbClr val="0070C0"/>
                </a:solidFill>
                <a:latin typeface="Arial" pitchFamily="34" charset="0"/>
                <a:ea typeface="Times New Roman" pitchFamily="18" charset="0"/>
                <a:cs typeface="Times New Roman" pitchFamily="18" charset="0"/>
              </a:rPr>
              <a:t>Актуальність проекту:</a:t>
            </a:r>
            <a:r>
              <a:rPr lang="uk-UA" sz="3600" dirty="0" smtClean="0">
                <a:solidFill>
                  <a:srgbClr val="0070C0"/>
                </a:solidFill>
                <a:latin typeface="Arial" pitchFamily="34" charset="0"/>
                <a:ea typeface="Times New Roman" pitchFamily="18" charset="0"/>
                <a:cs typeface="Times New Roman" pitchFamily="18" charset="0"/>
              </a:rPr>
              <a:t> </a:t>
            </a:r>
            <a:endParaRPr lang="ru-RU" sz="36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detky13.ucoz.ru/images/deti_3.pn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611560" y="980728"/>
            <a:ext cx="8064896" cy="4093428"/>
          </a:xfrm>
          <a:prstGeom prst="rect">
            <a:avLst/>
          </a:prstGeom>
        </p:spPr>
        <p:txBody>
          <a:bodyPr wrap="square">
            <a:spAutoFit/>
          </a:bodyPr>
          <a:lstStyle/>
          <a:p>
            <a:pPr algn="just"/>
            <a:r>
              <a:rPr lang="uk-UA" sz="2600" dirty="0" smtClean="0"/>
              <a:t> - </a:t>
            </a:r>
            <a:r>
              <a:rPr lang="uk-UA" dirty="0" smtClean="0"/>
              <a:t>   </a:t>
            </a:r>
            <a:r>
              <a:rPr lang="uk-UA" sz="2600" dirty="0" smtClean="0">
                <a:solidFill>
                  <a:srgbClr val="002060"/>
                </a:solidFill>
              </a:rPr>
              <a:t>впроваджувати інноваційні методи роботи;</a:t>
            </a:r>
          </a:p>
          <a:p>
            <a:pPr algn="just"/>
            <a:r>
              <a:rPr lang="uk-UA" sz="2600" dirty="0" smtClean="0">
                <a:solidFill>
                  <a:srgbClr val="002060"/>
                </a:solidFill>
              </a:rPr>
              <a:t> -  забезпечити підтримку обдарованих дітей шляхом створення умов для їх творчого, інтелектуального розвитку;</a:t>
            </a:r>
            <a:endParaRPr lang="ru-RU" sz="2600" dirty="0" smtClean="0">
              <a:solidFill>
                <a:srgbClr val="002060"/>
              </a:solidFill>
            </a:endParaRPr>
          </a:p>
          <a:p>
            <a:pPr lvl="0" algn="just"/>
            <a:r>
              <a:rPr lang="uk-UA" sz="2600" dirty="0" smtClean="0">
                <a:solidFill>
                  <a:srgbClr val="002060"/>
                </a:solidFill>
              </a:rPr>
              <a:t>  - залучати талановитих дітей до освітнього процесу через системне використання різноманітних видів позаурочної діяльності (олімпіади, конкурси, турніри,</a:t>
            </a:r>
          </a:p>
          <a:p>
            <a:pPr lvl="0" algn="just"/>
            <a:r>
              <a:rPr lang="uk-UA" sz="2600" dirty="0" smtClean="0">
                <a:solidFill>
                  <a:srgbClr val="002060"/>
                </a:solidFill>
              </a:rPr>
              <a:t>змагання  тощо);</a:t>
            </a:r>
            <a:endParaRPr lang="ru-RU" sz="2600" dirty="0" smtClean="0">
              <a:solidFill>
                <a:srgbClr val="002060"/>
              </a:solidFill>
            </a:endParaRPr>
          </a:p>
          <a:p>
            <a:pPr lvl="0" algn="just"/>
            <a:r>
              <a:rPr lang="uk-UA" sz="2600" dirty="0" smtClean="0">
                <a:solidFill>
                  <a:srgbClr val="002060"/>
                </a:solidFill>
              </a:rPr>
              <a:t> - проводити профорієнтацію дитини на здобуття професії, пов’язаної з успіхами та нахилами. </a:t>
            </a:r>
            <a:endParaRPr lang="ru-RU" sz="2600" dirty="0">
              <a:solidFill>
                <a:srgbClr val="002060"/>
              </a:solidFill>
            </a:endParaRPr>
          </a:p>
        </p:txBody>
      </p:sp>
      <p:sp>
        <p:nvSpPr>
          <p:cNvPr id="4" name="Прямоугольник 3"/>
          <p:cNvSpPr/>
          <p:nvPr/>
        </p:nvSpPr>
        <p:spPr>
          <a:xfrm>
            <a:off x="2843808" y="332656"/>
            <a:ext cx="3903313" cy="646331"/>
          </a:xfrm>
          <a:prstGeom prst="rect">
            <a:avLst/>
          </a:prstGeom>
        </p:spPr>
        <p:txBody>
          <a:bodyPr wrap="none">
            <a:spAutoFit/>
            <a:scene3d>
              <a:camera prst="orthographicFront"/>
              <a:lightRig rig="threePt" dir="t"/>
            </a:scene3d>
            <a:sp3d extrusionH="57150">
              <a:bevelT w="38100" h="38100" prst="angle"/>
            </a:sp3d>
          </a:bodyPr>
          <a:lstStyle/>
          <a:p>
            <a:r>
              <a:rPr lang="uk-UA" sz="3600" b="1" dirty="0" smtClean="0">
                <a:solidFill>
                  <a:srgbClr val="0070C0"/>
                </a:solidFill>
              </a:rPr>
              <a:t>Завдання проекту:</a:t>
            </a:r>
            <a:endParaRPr lang="ru-RU" sz="3600" b="1" dirty="0" smtClean="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1209</TotalTime>
  <Words>3366</Words>
  <Application>Microsoft Office PowerPoint</Application>
  <PresentationFormat>Экран (4:3)</PresentationFormat>
  <Paragraphs>575</Paragraphs>
  <Slides>31</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Ваня</dc:creator>
  <cp:lastModifiedBy>Ваня</cp:lastModifiedBy>
  <cp:revision>152</cp:revision>
  <dcterms:created xsi:type="dcterms:W3CDTF">2014-11-30T15:53:30Z</dcterms:created>
  <dcterms:modified xsi:type="dcterms:W3CDTF">2015-01-26T18:50:16Z</dcterms:modified>
</cp:coreProperties>
</file>