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61" r:id="rId4"/>
    <p:sldId id="262" r:id="rId5"/>
    <p:sldId id="265" r:id="rId6"/>
    <p:sldId id="278" r:id="rId7"/>
    <p:sldId id="263" r:id="rId8"/>
    <p:sldId id="266" r:id="rId9"/>
    <p:sldId id="264" r:id="rId10"/>
    <p:sldId id="267" r:id="rId11"/>
    <p:sldId id="270" r:id="rId12"/>
    <p:sldId id="268" r:id="rId13"/>
    <p:sldId id="271" r:id="rId14"/>
    <p:sldId id="272" r:id="rId15"/>
    <p:sldId id="269" r:id="rId16"/>
    <p:sldId id="276" r:id="rId17"/>
    <p:sldId id="259" r:id="rId18"/>
    <p:sldId id="277" r:id="rId19"/>
    <p:sldId id="279" r:id="rId20"/>
  </p:sldIdLst>
  <p:sldSz cx="9144000" cy="6858000" type="screen4x3"/>
  <p:notesSz cx="6888163" cy="100203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99"/>
    <a:srgbClr val="DF35DF"/>
    <a:srgbClr val="66FF33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575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96656E-CBC1-4E52-9CA0-547DFE023C37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3AE743-51E2-4975-8B0B-CD539397CB06}">
      <dgm:prSet phldrT="[Текст]" custT="1"/>
      <dgm:spPr>
        <a:solidFill>
          <a:srgbClr val="DF35DF"/>
        </a:solidFill>
      </dgm:spPr>
      <dgm:t>
        <a:bodyPr/>
        <a:lstStyle/>
        <a:p>
          <a:r>
            <a:rPr lang="uk-UA" sz="2800" dirty="0" smtClean="0"/>
            <a:t>МОВА</a:t>
          </a:r>
          <a:endParaRPr lang="ru-RU" sz="2800" dirty="0"/>
        </a:p>
      </dgm:t>
    </dgm:pt>
    <dgm:pt modelId="{35981A7C-8B5F-4A84-A46D-195418A2E5D0}" type="parTrans" cxnId="{92442E26-1050-4B33-A6C6-F5131EEEDCFE}">
      <dgm:prSet/>
      <dgm:spPr/>
      <dgm:t>
        <a:bodyPr/>
        <a:lstStyle/>
        <a:p>
          <a:endParaRPr lang="ru-RU"/>
        </a:p>
      </dgm:t>
    </dgm:pt>
    <dgm:pt modelId="{16FF4F8A-2EE0-4632-899A-99EFA79861A4}" type="sibTrans" cxnId="{92442E26-1050-4B33-A6C6-F5131EEEDCFE}">
      <dgm:prSet/>
      <dgm:spPr/>
      <dgm:t>
        <a:bodyPr/>
        <a:lstStyle/>
        <a:p>
          <a:endParaRPr lang="ru-RU"/>
        </a:p>
      </dgm:t>
    </dgm:pt>
    <dgm:pt modelId="{D7AEAE18-6B8B-4AE2-8608-6D77ECBDD936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Милозвучна</a:t>
          </a:r>
          <a:endParaRPr lang="ru-RU" sz="2400" b="1" dirty="0">
            <a:solidFill>
              <a:srgbClr val="FFFF00"/>
            </a:solidFill>
          </a:endParaRPr>
        </a:p>
      </dgm:t>
    </dgm:pt>
    <dgm:pt modelId="{80F2B96A-0C2D-4FC2-8966-E4C51143B7A6}" type="parTrans" cxnId="{1E37B543-AE5C-4CB1-99F6-3CCCCEC6C95E}">
      <dgm:prSet/>
      <dgm:spPr/>
      <dgm:t>
        <a:bodyPr/>
        <a:lstStyle/>
        <a:p>
          <a:endParaRPr lang="ru-RU"/>
        </a:p>
      </dgm:t>
    </dgm:pt>
    <dgm:pt modelId="{E4CDE22A-5B58-4459-9986-AE2C5F3A9AC1}" type="sibTrans" cxnId="{1E37B543-AE5C-4CB1-99F6-3CCCCEC6C95E}">
      <dgm:prSet/>
      <dgm:spPr/>
      <dgm:t>
        <a:bodyPr/>
        <a:lstStyle/>
        <a:p>
          <a:endParaRPr lang="ru-RU"/>
        </a:p>
      </dgm:t>
    </dgm:pt>
    <dgm:pt modelId="{6B7617C8-7489-446A-B5D9-769EF70598D9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Батьківська</a:t>
          </a:r>
          <a:endParaRPr lang="ru-RU" sz="2400" b="1" dirty="0">
            <a:solidFill>
              <a:srgbClr val="FFFF00"/>
            </a:solidFill>
          </a:endParaRPr>
        </a:p>
      </dgm:t>
    </dgm:pt>
    <dgm:pt modelId="{80FAF43B-F1DC-4DD2-B29C-C16271AC5C79}" type="parTrans" cxnId="{C0ECC470-7AE4-47DB-BEA3-3A918B73EF76}">
      <dgm:prSet/>
      <dgm:spPr/>
      <dgm:t>
        <a:bodyPr/>
        <a:lstStyle/>
        <a:p>
          <a:endParaRPr lang="ru-RU"/>
        </a:p>
      </dgm:t>
    </dgm:pt>
    <dgm:pt modelId="{0ECDAD87-9C52-498A-9FEA-445E40AAA400}" type="sibTrans" cxnId="{C0ECC470-7AE4-47DB-BEA3-3A918B73EF76}">
      <dgm:prSet/>
      <dgm:spPr/>
      <dgm:t>
        <a:bodyPr/>
        <a:lstStyle/>
        <a:p>
          <a:endParaRPr lang="ru-RU"/>
        </a:p>
      </dgm:t>
    </dgm:pt>
    <dgm:pt modelId="{15B57C87-B40E-4648-AF86-562467A22796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Материнська</a:t>
          </a:r>
          <a:endParaRPr lang="ru-RU" sz="2400" b="1" dirty="0">
            <a:solidFill>
              <a:srgbClr val="FFFF00"/>
            </a:solidFill>
          </a:endParaRPr>
        </a:p>
      </dgm:t>
    </dgm:pt>
    <dgm:pt modelId="{9CA49472-87E4-4831-9593-143CF6FB5682}" type="parTrans" cxnId="{5AED4CB7-D721-4822-A310-454C7193D1F9}">
      <dgm:prSet/>
      <dgm:spPr/>
      <dgm:t>
        <a:bodyPr/>
        <a:lstStyle/>
        <a:p>
          <a:endParaRPr lang="ru-RU"/>
        </a:p>
      </dgm:t>
    </dgm:pt>
    <dgm:pt modelId="{8E327B01-CC3F-489E-AAFA-5D1959F2FFA8}" type="sibTrans" cxnId="{5AED4CB7-D721-4822-A310-454C7193D1F9}">
      <dgm:prSet/>
      <dgm:spPr/>
      <dgm:t>
        <a:bodyPr/>
        <a:lstStyle/>
        <a:p>
          <a:endParaRPr lang="ru-RU"/>
        </a:p>
      </dgm:t>
    </dgm:pt>
    <dgm:pt modelId="{B9434CC5-6B07-492F-898C-D88B5ABE5A07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Мелодійна</a:t>
          </a:r>
          <a:endParaRPr lang="ru-RU" sz="2400" b="1" dirty="0">
            <a:solidFill>
              <a:srgbClr val="FFFF00"/>
            </a:solidFill>
          </a:endParaRPr>
        </a:p>
      </dgm:t>
    </dgm:pt>
    <dgm:pt modelId="{33F421C2-F3F2-4DD7-A2E1-B3A6AF5AF3EA}" type="parTrans" cxnId="{5D90F8A5-454A-4FF0-9F5F-181964C7C7C2}">
      <dgm:prSet/>
      <dgm:spPr/>
      <dgm:t>
        <a:bodyPr/>
        <a:lstStyle/>
        <a:p>
          <a:endParaRPr lang="ru-RU"/>
        </a:p>
      </dgm:t>
    </dgm:pt>
    <dgm:pt modelId="{27395CBF-7CB5-48AD-AB8D-DA158BBA294C}" type="sibTrans" cxnId="{5D90F8A5-454A-4FF0-9F5F-181964C7C7C2}">
      <dgm:prSet/>
      <dgm:spPr/>
      <dgm:t>
        <a:bodyPr/>
        <a:lstStyle/>
        <a:p>
          <a:endParaRPr lang="ru-RU"/>
        </a:p>
      </dgm:t>
    </dgm:pt>
    <dgm:pt modelId="{80565F5A-8AB3-49DD-97C7-DD83F1FDEE73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FFFF00"/>
              </a:solidFill>
            </a:rPr>
            <a:t>Калинова</a:t>
          </a:r>
          <a:endParaRPr lang="ru-RU" sz="2400" b="1" dirty="0">
            <a:solidFill>
              <a:srgbClr val="FFFF00"/>
            </a:solidFill>
          </a:endParaRPr>
        </a:p>
      </dgm:t>
    </dgm:pt>
    <dgm:pt modelId="{FD7D0160-C53E-4A88-A8D0-6802054C939A}" type="parTrans" cxnId="{87FEF2B3-C8BC-4317-9A3D-1EFAD0E584BF}">
      <dgm:prSet/>
      <dgm:spPr/>
      <dgm:t>
        <a:bodyPr/>
        <a:lstStyle/>
        <a:p>
          <a:endParaRPr lang="ru-RU"/>
        </a:p>
      </dgm:t>
    </dgm:pt>
    <dgm:pt modelId="{54C53143-F9F4-4B2B-B07C-9E2ADE06B0C1}" type="sibTrans" cxnId="{87FEF2B3-C8BC-4317-9A3D-1EFAD0E584BF}">
      <dgm:prSet/>
      <dgm:spPr/>
      <dgm:t>
        <a:bodyPr/>
        <a:lstStyle/>
        <a:p>
          <a:endParaRPr lang="ru-RU"/>
        </a:p>
      </dgm:t>
    </dgm:pt>
    <dgm:pt modelId="{9EDC1E8E-7316-46DC-A716-931CEA9243C8}">
      <dgm:prSet phldrT="[Текст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400" b="1" dirty="0" err="1" smtClean="0">
              <a:solidFill>
                <a:srgbClr val="FFFF00"/>
              </a:solidFill>
            </a:rPr>
            <a:t>Солов</a:t>
          </a:r>
          <a:r>
            <a:rPr lang="en-US" sz="2400" b="1" dirty="0" smtClean="0">
              <a:solidFill>
                <a:srgbClr val="FFFF00"/>
              </a:solidFill>
            </a:rPr>
            <a:t>’</a:t>
          </a:r>
          <a:r>
            <a:rPr lang="uk-UA" sz="2400" b="1" dirty="0" err="1" smtClean="0">
              <a:solidFill>
                <a:srgbClr val="FFFF00"/>
              </a:solidFill>
            </a:rPr>
            <a:t>їна</a:t>
          </a:r>
          <a:endParaRPr lang="ru-RU" sz="2400" b="1" dirty="0">
            <a:solidFill>
              <a:srgbClr val="FFFF00"/>
            </a:solidFill>
          </a:endParaRPr>
        </a:p>
      </dgm:t>
    </dgm:pt>
    <dgm:pt modelId="{7C73D00C-BFC6-4093-AF32-F5604BD17747}" type="parTrans" cxnId="{533FF044-9E8C-4BFA-BB92-D627528BC120}">
      <dgm:prSet/>
      <dgm:spPr/>
      <dgm:t>
        <a:bodyPr/>
        <a:lstStyle/>
        <a:p>
          <a:endParaRPr lang="ru-RU"/>
        </a:p>
      </dgm:t>
    </dgm:pt>
    <dgm:pt modelId="{9C863D06-0537-4A62-A1AB-76FFABBF6351}" type="sibTrans" cxnId="{533FF044-9E8C-4BFA-BB92-D627528BC120}">
      <dgm:prSet/>
      <dgm:spPr/>
      <dgm:t>
        <a:bodyPr/>
        <a:lstStyle/>
        <a:p>
          <a:endParaRPr lang="ru-RU"/>
        </a:p>
      </dgm:t>
    </dgm:pt>
    <dgm:pt modelId="{03867DCE-41FC-4E5D-9AE7-835550B62D62}" type="pres">
      <dgm:prSet presAssocID="{2C96656E-CBC1-4E52-9CA0-547DFE023C3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A2FB06-82D6-44A2-BAE7-08D74A16A56F}" type="pres">
      <dgm:prSet presAssocID="{AF3AE743-51E2-4975-8B0B-CD539397CB06}" presName="centerShape" presStyleLbl="node0" presStyleIdx="0" presStyleCnt="1" custScaleX="154098"/>
      <dgm:spPr/>
      <dgm:t>
        <a:bodyPr/>
        <a:lstStyle/>
        <a:p>
          <a:endParaRPr lang="ru-RU"/>
        </a:p>
      </dgm:t>
    </dgm:pt>
    <dgm:pt modelId="{5C13BA78-ED5C-473F-928D-122E2B3D7D37}" type="pres">
      <dgm:prSet presAssocID="{80F2B96A-0C2D-4FC2-8966-E4C51143B7A6}" presName="parTrans" presStyleLbl="sibTrans2D1" presStyleIdx="0" presStyleCnt="6"/>
      <dgm:spPr/>
      <dgm:t>
        <a:bodyPr/>
        <a:lstStyle/>
        <a:p>
          <a:endParaRPr lang="ru-RU"/>
        </a:p>
      </dgm:t>
    </dgm:pt>
    <dgm:pt modelId="{6B0A45B5-20C6-482A-B1BF-369F158CFDC5}" type="pres">
      <dgm:prSet presAssocID="{80F2B96A-0C2D-4FC2-8966-E4C51143B7A6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16347C54-57F3-4ED6-9E0C-DB7AE4D58D6A}" type="pres">
      <dgm:prSet presAssocID="{D7AEAE18-6B8B-4AE2-8608-6D77ECBDD936}" presName="node" presStyleLbl="node1" presStyleIdx="0" presStyleCnt="6" custScaleX="228190" custScaleY="90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088CE-D3F5-430D-8CF3-3F69908C8142}" type="pres">
      <dgm:prSet presAssocID="{80FAF43B-F1DC-4DD2-B29C-C16271AC5C79}" presName="parTrans" presStyleLbl="sibTrans2D1" presStyleIdx="1" presStyleCnt="6"/>
      <dgm:spPr/>
      <dgm:t>
        <a:bodyPr/>
        <a:lstStyle/>
        <a:p>
          <a:endParaRPr lang="ru-RU"/>
        </a:p>
      </dgm:t>
    </dgm:pt>
    <dgm:pt modelId="{6DEA091C-4B22-4189-A57C-5E63413A8FD6}" type="pres">
      <dgm:prSet presAssocID="{80FAF43B-F1DC-4DD2-B29C-C16271AC5C79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D442904A-B127-46C0-BB91-5AC5A6ACDBD2}" type="pres">
      <dgm:prSet presAssocID="{6B7617C8-7489-446A-B5D9-769EF70598D9}" presName="node" presStyleLbl="node1" presStyleIdx="1" presStyleCnt="6" custScaleX="264848" custScaleY="86962" custRadScaleRad="156893" custRadScaleInc="30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C3A17-8F44-434E-86C6-A0D169A04582}" type="pres">
      <dgm:prSet presAssocID="{9CA49472-87E4-4831-9593-143CF6FB5682}" presName="parTrans" presStyleLbl="sibTrans2D1" presStyleIdx="2" presStyleCnt="6"/>
      <dgm:spPr/>
      <dgm:t>
        <a:bodyPr/>
        <a:lstStyle/>
        <a:p>
          <a:endParaRPr lang="ru-RU"/>
        </a:p>
      </dgm:t>
    </dgm:pt>
    <dgm:pt modelId="{4AD0FF67-263B-44BD-919E-20C113CF7E56}" type="pres">
      <dgm:prSet presAssocID="{9CA49472-87E4-4831-9593-143CF6FB5682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8E24504C-D85F-4F44-B106-343D56E8E8F2}" type="pres">
      <dgm:prSet presAssocID="{15B57C87-B40E-4648-AF86-562467A22796}" presName="node" presStyleLbl="node1" presStyleIdx="2" presStyleCnt="6" custScaleX="259862" custScaleY="80367" custRadScaleRad="167206" custRadScaleInc="-56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DA175-BCD2-4607-BC65-32D2F0FD2DA0}" type="pres">
      <dgm:prSet presAssocID="{33F421C2-F3F2-4DD7-A2E1-B3A6AF5AF3EA}" presName="parTrans" presStyleLbl="sibTrans2D1" presStyleIdx="3" presStyleCnt="6"/>
      <dgm:spPr/>
      <dgm:t>
        <a:bodyPr/>
        <a:lstStyle/>
        <a:p>
          <a:endParaRPr lang="ru-RU"/>
        </a:p>
      </dgm:t>
    </dgm:pt>
    <dgm:pt modelId="{C8A323B7-2255-4224-9B12-7086511F99C0}" type="pres">
      <dgm:prSet presAssocID="{33F421C2-F3F2-4DD7-A2E1-B3A6AF5AF3E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9B6206A6-8AAC-4E3A-9C7A-982BB14010A6}" type="pres">
      <dgm:prSet presAssocID="{B9434CC5-6B07-492F-898C-D88B5ABE5A07}" presName="node" presStyleLbl="node1" presStyleIdx="3" presStyleCnt="6" custScaleX="217600" custScaleY="78417" custRadScaleRad="90785" custRadScaleInc="-9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22A5B-58F5-4A80-AB5E-912A52A603AA}" type="pres">
      <dgm:prSet presAssocID="{FD7D0160-C53E-4A88-A8D0-6802054C939A}" presName="parTrans" presStyleLbl="sibTrans2D1" presStyleIdx="4" presStyleCnt="6"/>
      <dgm:spPr/>
      <dgm:t>
        <a:bodyPr/>
        <a:lstStyle/>
        <a:p>
          <a:endParaRPr lang="ru-RU"/>
        </a:p>
      </dgm:t>
    </dgm:pt>
    <dgm:pt modelId="{C1E69910-39FA-45BA-8ED9-03974AA28304}" type="pres">
      <dgm:prSet presAssocID="{FD7D0160-C53E-4A88-A8D0-6802054C939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D39FFC58-CF8A-4307-8A34-9E45E81FFB2D}" type="pres">
      <dgm:prSet presAssocID="{80565F5A-8AB3-49DD-97C7-DD83F1FDEE73}" presName="node" presStyleLbl="node1" presStyleIdx="4" presStyleCnt="6" custScaleX="206204" custScaleY="85822" custRadScaleRad="146621" custRadScaleInc="44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C1ED0-8F23-42EC-85C2-0CE8FA8D7B17}" type="pres">
      <dgm:prSet presAssocID="{7C73D00C-BFC6-4093-AF32-F5604BD17747}" presName="parTrans" presStyleLbl="sibTrans2D1" presStyleIdx="5" presStyleCnt="6"/>
      <dgm:spPr/>
      <dgm:t>
        <a:bodyPr/>
        <a:lstStyle/>
        <a:p>
          <a:endParaRPr lang="ru-RU"/>
        </a:p>
      </dgm:t>
    </dgm:pt>
    <dgm:pt modelId="{B93A3141-EA23-414F-A496-E4C03C972F45}" type="pres">
      <dgm:prSet presAssocID="{7C73D00C-BFC6-4093-AF32-F5604BD17747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BE18A2E1-6CF3-434C-ACDF-8DBCF976E2C9}" type="pres">
      <dgm:prSet presAssocID="{9EDC1E8E-7316-46DC-A716-931CEA9243C8}" presName="node" presStyleLbl="node1" presStyleIdx="5" presStyleCnt="6" custScaleX="230427" custScaleY="83853" custRadScaleRad="145759" custRadScaleInc="-39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D8F258-C69C-4520-B8E9-AD59DF48F399}" type="presOf" srcId="{15B57C87-B40E-4648-AF86-562467A22796}" destId="{8E24504C-D85F-4F44-B106-343D56E8E8F2}" srcOrd="0" destOrd="0" presId="urn:microsoft.com/office/officeart/2005/8/layout/radial5"/>
    <dgm:cxn modelId="{DD344414-E149-4E22-ACA2-29C39DEE4C7F}" type="presOf" srcId="{9EDC1E8E-7316-46DC-A716-931CEA9243C8}" destId="{BE18A2E1-6CF3-434C-ACDF-8DBCF976E2C9}" srcOrd="0" destOrd="0" presId="urn:microsoft.com/office/officeart/2005/8/layout/radial5"/>
    <dgm:cxn modelId="{4BBD8B04-EC9C-407F-944F-221EF7785115}" type="presOf" srcId="{33F421C2-F3F2-4DD7-A2E1-B3A6AF5AF3EA}" destId="{C8A323B7-2255-4224-9B12-7086511F99C0}" srcOrd="1" destOrd="0" presId="urn:microsoft.com/office/officeart/2005/8/layout/radial5"/>
    <dgm:cxn modelId="{5AED4CB7-D721-4822-A310-454C7193D1F9}" srcId="{AF3AE743-51E2-4975-8B0B-CD539397CB06}" destId="{15B57C87-B40E-4648-AF86-562467A22796}" srcOrd="2" destOrd="0" parTransId="{9CA49472-87E4-4831-9593-143CF6FB5682}" sibTransId="{8E327B01-CC3F-489E-AAFA-5D1959F2FFA8}"/>
    <dgm:cxn modelId="{2BF8A03A-2FC8-4228-8C6E-26D952209786}" type="presOf" srcId="{80FAF43B-F1DC-4DD2-B29C-C16271AC5C79}" destId="{6DEA091C-4B22-4189-A57C-5E63413A8FD6}" srcOrd="1" destOrd="0" presId="urn:microsoft.com/office/officeart/2005/8/layout/radial5"/>
    <dgm:cxn modelId="{605FC7D8-7AC3-4CAD-BC00-9081ADF12120}" type="presOf" srcId="{80FAF43B-F1DC-4DD2-B29C-C16271AC5C79}" destId="{86A088CE-D3F5-430D-8CF3-3F69908C8142}" srcOrd="0" destOrd="0" presId="urn:microsoft.com/office/officeart/2005/8/layout/radial5"/>
    <dgm:cxn modelId="{1DFD6B55-8CA6-4547-A316-2E67227F2E2D}" type="presOf" srcId="{7C73D00C-BFC6-4093-AF32-F5604BD17747}" destId="{B93A3141-EA23-414F-A496-E4C03C972F45}" srcOrd="1" destOrd="0" presId="urn:microsoft.com/office/officeart/2005/8/layout/radial5"/>
    <dgm:cxn modelId="{F7217636-3F2E-4231-926A-6B664C0489BD}" type="presOf" srcId="{7C73D00C-BFC6-4093-AF32-F5604BD17747}" destId="{CAAC1ED0-8F23-42EC-85C2-0CE8FA8D7B17}" srcOrd="0" destOrd="0" presId="urn:microsoft.com/office/officeart/2005/8/layout/radial5"/>
    <dgm:cxn modelId="{1E37B543-AE5C-4CB1-99F6-3CCCCEC6C95E}" srcId="{AF3AE743-51E2-4975-8B0B-CD539397CB06}" destId="{D7AEAE18-6B8B-4AE2-8608-6D77ECBDD936}" srcOrd="0" destOrd="0" parTransId="{80F2B96A-0C2D-4FC2-8966-E4C51143B7A6}" sibTransId="{E4CDE22A-5B58-4459-9986-AE2C5F3A9AC1}"/>
    <dgm:cxn modelId="{87FEF2B3-C8BC-4317-9A3D-1EFAD0E584BF}" srcId="{AF3AE743-51E2-4975-8B0B-CD539397CB06}" destId="{80565F5A-8AB3-49DD-97C7-DD83F1FDEE73}" srcOrd="4" destOrd="0" parTransId="{FD7D0160-C53E-4A88-A8D0-6802054C939A}" sibTransId="{54C53143-F9F4-4B2B-B07C-9E2ADE06B0C1}"/>
    <dgm:cxn modelId="{C0ECC470-7AE4-47DB-BEA3-3A918B73EF76}" srcId="{AF3AE743-51E2-4975-8B0B-CD539397CB06}" destId="{6B7617C8-7489-446A-B5D9-769EF70598D9}" srcOrd="1" destOrd="0" parTransId="{80FAF43B-F1DC-4DD2-B29C-C16271AC5C79}" sibTransId="{0ECDAD87-9C52-498A-9FEA-445E40AAA400}"/>
    <dgm:cxn modelId="{85794F0F-0F8F-40E8-8ED0-842287D2C33B}" type="presOf" srcId="{80F2B96A-0C2D-4FC2-8966-E4C51143B7A6}" destId="{6B0A45B5-20C6-482A-B1BF-369F158CFDC5}" srcOrd="1" destOrd="0" presId="urn:microsoft.com/office/officeart/2005/8/layout/radial5"/>
    <dgm:cxn modelId="{5D90F8A5-454A-4FF0-9F5F-181964C7C7C2}" srcId="{AF3AE743-51E2-4975-8B0B-CD539397CB06}" destId="{B9434CC5-6B07-492F-898C-D88B5ABE5A07}" srcOrd="3" destOrd="0" parTransId="{33F421C2-F3F2-4DD7-A2E1-B3A6AF5AF3EA}" sibTransId="{27395CBF-7CB5-48AD-AB8D-DA158BBA294C}"/>
    <dgm:cxn modelId="{B6353C2F-2520-4324-9425-55E045312A43}" type="presOf" srcId="{FD7D0160-C53E-4A88-A8D0-6802054C939A}" destId="{DDD22A5B-58F5-4A80-AB5E-912A52A603AA}" srcOrd="0" destOrd="0" presId="urn:microsoft.com/office/officeart/2005/8/layout/radial5"/>
    <dgm:cxn modelId="{52CC7A16-7B77-4898-9D25-EAD375DCCAF6}" type="presOf" srcId="{FD7D0160-C53E-4A88-A8D0-6802054C939A}" destId="{C1E69910-39FA-45BA-8ED9-03974AA28304}" srcOrd="1" destOrd="0" presId="urn:microsoft.com/office/officeart/2005/8/layout/radial5"/>
    <dgm:cxn modelId="{3CD23BBA-8946-4381-B23F-8071D6BB831E}" type="presOf" srcId="{6B7617C8-7489-446A-B5D9-769EF70598D9}" destId="{D442904A-B127-46C0-BB91-5AC5A6ACDBD2}" srcOrd="0" destOrd="0" presId="urn:microsoft.com/office/officeart/2005/8/layout/radial5"/>
    <dgm:cxn modelId="{2438C68F-7DC5-45E5-A4C9-FF2E7EAF86D3}" type="presOf" srcId="{80F2B96A-0C2D-4FC2-8966-E4C51143B7A6}" destId="{5C13BA78-ED5C-473F-928D-122E2B3D7D37}" srcOrd="0" destOrd="0" presId="urn:microsoft.com/office/officeart/2005/8/layout/radial5"/>
    <dgm:cxn modelId="{D9F626F8-5648-473A-86F5-1A2578F5C99D}" type="presOf" srcId="{B9434CC5-6B07-492F-898C-D88B5ABE5A07}" destId="{9B6206A6-8AAC-4E3A-9C7A-982BB14010A6}" srcOrd="0" destOrd="0" presId="urn:microsoft.com/office/officeart/2005/8/layout/radial5"/>
    <dgm:cxn modelId="{96E1D0E0-4392-411B-B092-8499F9CF66BE}" type="presOf" srcId="{AF3AE743-51E2-4975-8B0B-CD539397CB06}" destId="{0DA2FB06-82D6-44A2-BAE7-08D74A16A56F}" srcOrd="0" destOrd="0" presId="urn:microsoft.com/office/officeart/2005/8/layout/radial5"/>
    <dgm:cxn modelId="{92CA480C-EFD0-4EAC-BD35-B1805C48F0CA}" type="presOf" srcId="{9CA49472-87E4-4831-9593-143CF6FB5682}" destId="{4AD0FF67-263B-44BD-919E-20C113CF7E56}" srcOrd="1" destOrd="0" presId="urn:microsoft.com/office/officeart/2005/8/layout/radial5"/>
    <dgm:cxn modelId="{E7EEF506-8CD1-426D-B920-BFE0C4FEEC0B}" type="presOf" srcId="{9CA49472-87E4-4831-9593-143CF6FB5682}" destId="{70AC3A17-8F44-434E-86C6-A0D169A04582}" srcOrd="0" destOrd="0" presId="urn:microsoft.com/office/officeart/2005/8/layout/radial5"/>
    <dgm:cxn modelId="{533FF044-9E8C-4BFA-BB92-D627528BC120}" srcId="{AF3AE743-51E2-4975-8B0B-CD539397CB06}" destId="{9EDC1E8E-7316-46DC-A716-931CEA9243C8}" srcOrd="5" destOrd="0" parTransId="{7C73D00C-BFC6-4093-AF32-F5604BD17747}" sibTransId="{9C863D06-0537-4A62-A1AB-76FFABBF6351}"/>
    <dgm:cxn modelId="{92442E26-1050-4B33-A6C6-F5131EEEDCFE}" srcId="{2C96656E-CBC1-4E52-9CA0-547DFE023C37}" destId="{AF3AE743-51E2-4975-8B0B-CD539397CB06}" srcOrd="0" destOrd="0" parTransId="{35981A7C-8B5F-4A84-A46D-195418A2E5D0}" sibTransId="{16FF4F8A-2EE0-4632-899A-99EFA79861A4}"/>
    <dgm:cxn modelId="{966CE1CA-F9B5-414D-9AAA-9330E2084B25}" type="presOf" srcId="{2C96656E-CBC1-4E52-9CA0-547DFE023C37}" destId="{03867DCE-41FC-4E5D-9AE7-835550B62D62}" srcOrd="0" destOrd="0" presId="urn:microsoft.com/office/officeart/2005/8/layout/radial5"/>
    <dgm:cxn modelId="{6D7B86E7-748C-40C0-AEC2-73740D240626}" type="presOf" srcId="{D7AEAE18-6B8B-4AE2-8608-6D77ECBDD936}" destId="{16347C54-57F3-4ED6-9E0C-DB7AE4D58D6A}" srcOrd="0" destOrd="0" presId="urn:microsoft.com/office/officeart/2005/8/layout/radial5"/>
    <dgm:cxn modelId="{142D1FCC-6B72-48FA-80EA-A2AA3F73237E}" type="presOf" srcId="{33F421C2-F3F2-4DD7-A2E1-B3A6AF5AF3EA}" destId="{DFFDA175-BCD2-4607-BC65-32D2F0FD2DA0}" srcOrd="0" destOrd="0" presId="urn:microsoft.com/office/officeart/2005/8/layout/radial5"/>
    <dgm:cxn modelId="{40547EA2-9904-4B39-BFBA-57225DCDFA1F}" type="presOf" srcId="{80565F5A-8AB3-49DD-97C7-DD83F1FDEE73}" destId="{D39FFC58-CF8A-4307-8A34-9E45E81FFB2D}" srcOrd="0" destOrd="0" presId="urn:microsoft.com/office/officeart/2005/8/layout/radial5"/>
    <dgm:cxn modelId="{64959695-0690-4E14-B8D7-29BB75DE155B}" type="presParOf" srcId="{03867DCE-41FC-4E5D-9AE7-835550B62D62}" destId="{0DA2FB06-82D6-44A2-BAE7-08D74A16A56F}" srcOrd="0" destOrd="0" presId="urn:microsoft.com/office/officeart/2005/8/layout/radial5"/>
    <dgm:cxn modelId="{72E49597-E00D-49D1-B8CF-37453664AC80}" type="presParOf" srcId="{03867DCE-41FC-4E5D-9AE7-835550B62D62}" destId="{5C13BA78-ED5C-473F-928D-122E2B3D7D37}" srcOrd="1" destOrd="0" presId="urn:microsoft.com/office/officeart/2005/8/layout/radial5"/>
    <dgm:cxn modelId="{C98B8511-DEC7-4E08-AF1E-90836B1A213D}" type="presParOf" srcId="{5C13BA78-ED5C-473F-928D-122E2B3D7D37}" destId="{6B0A45B5-20C6-482A-B1BF-369F158CFDC5}" srcOrd="0" destOrd="0" presId="urn:microsoft.com/office/officeart/2005/8/layout/radial5"/>
    <dgm:cxn modelId="{AE4D8194-2F12-4AA0-A541-3C2823EDE544}" type="presParOf" srcId="{03867DCE-41FC-4E5D-9AE7-835550B62D62}" destId="{16347C54-57F3-4ED6-9E0C-DB7AE4D58D6A}" srcOrd="2" destOrd="0" presId="urn:microsoft.com/office/officeart/2005/8/layout/radial5"/>
    <dgm:cxn modelId="{9FD89FEF-D790-44CD-B81B-8535321B8E94}" type="presParOf" srcId="{03867DCE-41FC-4E5D-9AE7-835550B62D62}" destId="{86A088CE-D3F5-430D-8CF3-3F69908C8142}" srcOrd="3" destOrd="0" presId="urn:microsoft.com/office/officeart/2005/8/layout/radial5"/>
    <dgm:cxn modelId="{EE23A911-51F4-4530-98F7-BFE4F51AD0AC}" type="presParOf" srcId="{86A088CE-D3F5-430D-8CF3-3F69908C8142}" destId="{6DEA091C-4B22-4189-A57C-5E63413A8FD6}" srcOrd="0" destOrd="0" presId="urn:microsoft.com/office/officeart/2005/8/layout/radial5"/>
    <dgm:cxn modelId="{AEE22C07-694D-48EB-B6CE-CE0D4A71A08D}" type="presParOf" srcId="{03867DCE-41FC-4E5D-9AE7-835550B62D62}" destId="{D442904A-B127-46C0-BB91-5AC5A6ACDBD2}" srcOrd="4" destOrd="0" presId="urn:microsoft.com/office/officeart/2005/8/layout/radial5"/>
    <dgm:cxn modelId="{D497B14D-8FF6-483C-A2D6-E4481C7777E2}" type="presParOf" srcId="{03867DCE-41FC-4E5D-9AE7-835550B62D62}" destId="{70AC3A17-8F44-434E-86C6-A0D169A04582}" srcOrd="5" destOrd="0" presId="urn:microsoft.com/office/officeart/2005/8/layout/radial5"/>
    <dgm:cxn modelId="{17A591C5-5127-49E2-8D8F-87E760E6BA9F}" type="presParOf" srcId="{70AC3A17-8F44-434E-86C6-A0D169A04582}" destId="{4AD0FF67-263B-44BD-919E-20C113CF7E56}" srcOrd="0" destOrd="0" presId="urn:microsoft.com/office/officeart/2005/8/layout/radial5"/>
    <dgm:cxn modelId="{63840270-D031-4F68-BCA4-3E8CA52653F7}" type="presParOf" srcId="{03867DCE-41FC-4E5D-9AE7-835550B62D62}" destId="{8E24504C-D85F-4F44-B106-343D56E8E8F2}" srcOrd="6" destOrd="0" presId="urn:microsoft.com/office/officeart/2005/8/layout/radial5"/>
    <dgm:cxn modelId="{FF55BDA2-423D-45F0-B365-A51A58844D02}" type="presParOf" srcId="{03867DCE-41FC-4E5D-9AE7-835550B62D62}" destId="{DFFDA175-BCD2-4607-BC65-32D2F0FD2DA0}" srcOrd="7" destOrd="0" presId="urn:microsoft.com/office/officeart/2005/8/layout/radial5"/>
    <dgm:cxn modelId="{D2965195-AE8F-4F40-9196-619A9F63F403}" type="presParOf" srcId="{DFFDA175-BCD2-4607-BC65-32D2F0FD2DA0}" destId="{C8A323B7-2255-4224-9B12-7086511F99C0}" srcOrd="0" destOrd="0" presId="urn:microsoft.com/office/officeart/2005/8/layout/radial5"/>
    <dgm:cxn modelId="{784D7CDD-0F41-45AD-93FF-366FA88F11A5}" type="presParOf" srcId="{03867DCE-41FC-4E5D-9AE7-835550B62D62}" destId="{9B6206A6-8AAC-4E3A-9C7A-982BB14010A6}" srcOrd="8" destOrd="0" presId="urn:microsoft.com/office/officeart/2005/8/layout/radial5"/>
    <dgm:cxn modelId="{6521D172-0D3D-49AA-980B-9EE4C632A7EC}" type="presParOf" srcId="{03867DCE-41FC-4E5D-9AE7-835550B62D62}" destId="{DDD22A5B-58F5-4A80-AB5E-912A52A603AA}" srcOrd="9" destOrd="0" presId="urn:microsoft.com/office/officeart/2005/8/layout/radial5"/>
    <dgm:cxn modelId="{FB6D6964-C319-4451-B4D3-CF11F048DAB6}" type="presParOf" srcId="{DDD22A5B-58F5-4A80-AB5E-912A52A603AA}" destId="{C1E69910-39FA-45BA-8ED9-03974AA28304}" srcOrd="0" destOrd="0" presId="urn:microsoft.com/office/officeart/2005/8/layout/radial5"/>
    <dgm:cxn modelId="{CCD4DD42-2C53-4BCB-A320-160358987251}" type="presParOf" srcId="{03867DCE-41FC-4E5D-9AE7-835550B62D62}" destId="{D39FFC58-CF8A-4307-8A34-9E45E81FFB2D}" srcOrd="10" destOrd="0" presId="urn:microsoft.com/office/officeart/2005/8/layout/radial5"/>
    <dgm:cxn modelId="{F6B56EAD-B520-4FC0-9A8E-2040FC391038}" type="presParOf" srcId="{03867DCE-41FC-4E5D-9AE7-835550B62D62}" destId="{CAAC1ED0-8F23-42EC-85C2-0CE8FA8D7B17}" srcOrd="11" destOrd="0" presId="urn:microsoft.com/office/officeart/2005/8/layout/radial5"/>
    <dgm:cxn modelId="{F9553E57-5104-47C9-AB3D-9C70A2B753AE}" type="presParOf" srcId="{CAAC1ED0-8F23-42EC-85C2-0CE8FA8D7B17}" destId="{B93A3141-EA23-414F-A496-E4C03C972F45}" srcOrd="0" destOrd="0" presId="urn:microsoft.com/office/officeart/2005/8/layout/radial5"/>
    <dgm:cxn modelId="{A3378BD7-55BF-4EFB-BBD3-2BAE28D3CB48}" type="presParOf" srcId="{03867DCE-41FC-4E5D-9AE7-835550B62D62}" destId="{BE18A2E1-6CF3-434C-ACDF-8DBCF976E2C9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2FB06-82D6-44A2-BAE7-08D74A16A56F}">
      <dsp:nvSpPr>
        <dsp:cNvPr id="0" name=""/>
        <dsp:cNvSpPr/>
      </dsp:nvSpPr>
      <dsp:spPr>
        <a:xfrm>
          <a:off x="2860291" y="1587250"/>
          <a:ext cx="1708591" cy="1108769"/>
        </a:xfrm>
        <a:prstGeom prst="ellipse">
          <a:avLst/>
        </a:prstGeom>
        <a:solidFill>
          <a:srgbClr val="DF35DF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МОВА</a:t>
          </a:r>
          <a:endParaRPr lang="ru-RU" sz="2800" kern="1200" dirty="0"/>
        </a:p>
      </dsp:txBody>
      <dsp:txXfrm>
        <a:off x="3110508" y="1749625"/>
        <a:ext cx="1208157" cy="784019"/>
      </dsp:txXfrm>
    </dsp:sp>
    <dsp:sp modelId="{5C13BA78-ED5C-473F-928D-122E2B3D7D37}">
      <dsp:nvSpPr>
        <dsp:cNvPr id="0" name=""/>
        <dsp:cNvSpPr/>
      </dsp:nvSpPr>
      <dsp:spPr>
        <a:xfrm rot="16200000">
          <a:off x="3583213" y="1158319"/>
          <a:ext cx="262749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3622626" y="1273128"/>
        <a:ext cx="183924" cy="226189"/>
      </dsp:txXfrm>
    </dsp:sp>
    <dsp:sp modelId="{16347C54-57F3-4ED6-9E0C-DB7AE4D58D6A}">
      <dsp:nvSpPr>
        <dsp:cNvPr id="0" name=""/>
        <dsp:cNvSpPr/>
      </dsp:nvSpPr>
      <dsp:spPr>
        <a:xfrm>
          <a:off x="2449537" y="88293"/>
          <a:ext cx="2530101" cy="1003203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</a:rPr>
            <a:t>Милозвучна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2820062" y="235209"/>
        <a:ext cx="1789051" cy="709371"/>
      </dsp:txXfrm>
    </dsp:sp>
    <dsp:sp modelId="{86A088CE-D3F5-430D-8CF3-3F69908C8142}">
      <dsp:nvSpPr>
        <dsp:cNvPr id="0" name=""/>
        <dsp:cNvSpPr/>
      </dsp:nvSpPr>
      <dsp:spPr>
        <a:xfrm rot="20344914">
          <a:off x="4567695" y="1564036"/>
          <a:ext cx="329800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4570955" y="1657094"/>
        <a:ext cx="230860" cy="226189"/>
      </dsp:txXfrm>
    </dsp:sp>
    <dsp:sp modelId="{D442904A-B127-46C0-BB91-5AC5A6ACDBD2}">
      <dsp:nvSpPr>
        <dsp:cNvPr id="0" name=""/>
        <dsp:cNvSpPr/>
      </dsp:nvSpPr>
      <dsp:spPr>
        <a:xfrm>
          <a:off x="4520423" y="790308"/>
          <a:ext cx="2936553" cy="964208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</a:rPr>
            <a:t>Батьківська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4950471" y="931513"/>
        <a:ext cx="2076457" cy="681798"/>
      </dsp:txXfrm>
    </dsp:sp>
    <dsp:sp modelId="{70AC3A17-8F44-434E-86C6-A0D169A04582}">
      <dsp:nvSpPr>
        <dsp:cNvPr id="0" name=""/>
        <dsp:cNvSpPr/>
      </dsp:nvSpPr>
      <dsp:spPr>
        <a:xfrm rot="807590">
          <a:off x="4627453" y="2205796"/>
          <a:ext cx="285531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4628629" y="2271223"/>
        <a:ext cx="199872" cy="226189"/>
      </dsp:txXfrm>
    </dsp:sp>
    <dsp:sp modelId="{8E24504C-D85F-4F44-B106-343D56E8E8F2}">
      <dsp:nvSpPr>
        <dsp:cNvPr id="0" name=""/>
        <dsp:cNvSpPr/>
      </dsp:nvSpPr>
      <dsp:spPr>
        <a:xfrm>
          <a:off x="4738729" y="2286005"/>
          <a:ext cx="2881270" cy="891084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</a:rPr>
            <a:t>Материнська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5160681" y="2416501"/>
        <a:ext cx="2037366" cy="630092"/>
      </dsp:txXfrm>
    </dsp:sp>
    <dsp:sp modelId="{DFFDA175-BCD2-4607-BC65-32D2F0FD2DA0}">
      <dsp:nvSpPr>
        <dsp:cNvPr id="0" name=""/>
        <dsp:cNvSpPr/>
      </dsp:nvSpPr>
      <dsp:spPr>
        <a:xfrm rot="5220342">
          <a:off x="3643227" y="2709989"/>
          <a:ext cx="221897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3674773" y="2752146"/>
        <a:ext cx="155328" cy="226189"/>
      </dsp:txXfrm>
    </dsp:sp>
    <dsp:sp modelId="{9B6206A6-8AAC-4E3A-9C7A-982BB14010A6}">
      <dsp:nvSpPr>
        <dsp:cNvPr id="0" name=""/>
        <dsp:cNvSpPr/>
      </dsp:nvSpPr>
      <dsp:spPr>
        <a:xfrm>
          <a:off x="2581834" y="3113726"/>
          <a:ext cx="2412682" cy="869463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</a:rPr>
            <a:t>Мелодійна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2935163" y="3241056"/>
        <a:ext cx="1706024" cy="614803"/>
      </dsp:txXfrm>
    </dsp:sp>
    <dsp:sp modelId="{DDD22A5B-58F5-4A80-AB5E-912A52A603AA}">
      <dsp:nvSpPr>
        <dsp:cNvPr id="0" name=""/>
        <dsp:cNvSpPr/>
      </dsp:nvSpPr>
      <dsp:spPr>
        <a:xfrm rot="9797148">
          <a:off x="2576192" y="2255381"/>
          <a:ext cx="263784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2653655" y="2319397"/>
        <a:ext cx="184649" cy="226189"/>
      </dsp:txXfrm>
    </dsp:sp>
    <dsp:sp modelId="{D39FFC58-CF8A-4307-8A34-9E45E81FFB2D}">
      <dsp:nvSpPr>
        <dsp:cNvPr id="0" name=""/>
        <dsp:cNvSpPr/>
      </dsp:nvSpPr>
      <dsp:spPr>
        <a:xfrm>
          <a:off x="392371" y="2320186"/>
          <a:ext cx="2286327" cy="951568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FFFF00"/>
              </a:solidFill>
            </a:rPr>
            <a:t>Калинова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727196" y="2459540"/>
        <a:ext cx="1616677" cy="672860"/>
      </dsp:txXfrm>
    </dsp:sp>
    <dsp:sp modelId="{CAAC1ED0-8F23-42EC-85C2-0CE8FA8D7B17}">
      <dsp:nvSpPr>
        <dsp:cNvPr id="0" name=""/>
        <dsp:cNvSpPr/>
      </dsp:nvSpPr>
      <dsp:spPr>
        <a:xfrm rot="11895282">
          <a:off x="2616918" y="1631575"/>
          <a:ext cx="245502" cy="3769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2688716" y="1718506"/>
        <a:ext cx="171851" cy="226189"/>
      </dsp:txXfrm>
    </dsp:sp>
    <dsp:sp modelId="{BE18A2E1-6CF3-434C-ACDF-8DBCF976E2C9}">
      <dsp:nvSpPr>
        <dsp:cNvPr id="0" name=""/>
        <dsp:cNvSpPr/>
      </dsp:nvSpPr>
      <dsp:spPr>
        <a:xfrm>
          <a:off x="289163" y="968276"/>
          <a:ext cx="2554904" cy="929736"/>
        </a:xfrm>
        <a:prstGeom prst="ellipse">
          <a:avLst/>
        </a:prstGeom>
        <a:solidFill>
          <a:srgbClr val="00B0F0"/>
        </a:solidFill>
        <a:ln w="25400" cap="rnd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err="1" smtClean="0">
              <a:solidFill>
                <a:srgbClr val="FFFF00"/>
              </a:solidFill>
            </a:rPr>
            <a:t>Солов</a:t>
          </a:r>
          <a:r>
            <a:rPr lang="en-US" sz="2400" b="1" kern="1200" dirty="0" smtClean="0">
              <a:solidFill>
                <a:srgbClr val="FFFF00"/>
              </a:solidFill>
            </a:rPr>
            <a:t>’</a:t>
          </a:r>
          <a:r>
            <a:rPr lang="uk-UA" sz="2400" b="1" kern="1200" dirty="0" err="1" smtClean="0">
              <a:solidFill>
                <a:srgbClr val="FFFF00"/>
              </a:solidFill>
            </a:rPr>
            <a:t>їна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663320" y="1104433"/>
        <a:ext cx="1806590" cy="6574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5543FA1-4D91-4325-920D-DCE4410052D7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4AEF83B-B88F-4250-8A38-11649D03F1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389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Мета: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Мовне доміно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EF83B-B88F-4250-8A38-11649D03F1C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71800" y="533400"/>
            <a:ext cx="35043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Майстер-клас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714488"/>
            <a:ext cx="5760640" cy="12241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“Я РОБЛЮ ЦЕ ТАК…”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857496"/>
            <a:ext cx="5943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</a:rPr>
              <a:t>Узагальнення та систематизація знань з теми “Прикметник”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6324600" cy="54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uk-UA" b="1" i="1" dirty="0" smtClean="0"/>
              <a:t>З досвіду роботи вчителя української мови і літератури Михайлівського НВК  Савчук Одарки Іванівни</a:t>
            </a:r>
            <a:endParaRPr lang="ru-RU" b="1" i="1" dirty="0" smtClean="0"/>
          </a:p>
        </p:txBody>
      </p:sp>
      <p:pic>
        <p:nvPicPr>
          <p:cNvPr id="1026" name="Picture 2" descr="C:\Users\Ваня\Desktop\різне\одарка\P90157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1066800"/>
            <a:ext cx="1715473" cy="2286000"/>
          </a:xfrm>
          <a:prstGeom prst="flowChartAlternateProcess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38200" y="1676400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Виправте орфографічні помилки. Запишіть та підкресліть прикметники</a:t>
            </a:r>
            <a:endParaRPr lang="uk-UA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714356"/>
            <a:ext cx="5473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2. «Відчуй себе вчителем»</a:t>
            </a:r>
            <a:r>
              <a:rPr lang="uk-UA" sz="3600" dirty="0" smtClean="0"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lang="ru-RU" sz="36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3000" y="2819400"/>
            <a:ext cx="7086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</a:rPr>
              <a:t>       </a:t>
            </a:r>
            <a:r>
              <a:rPr lang="ru-RU" sz="3200" dirty="0" smtClean="0">
                <a:solidFill>
                  <a:srgbClr val="7030A0"/>
                </a:solidFill>
              </a:rPr>
              <a:t>Я люблю </a:t>
            </a:r>
            <a:r>
              <a:rPr lang="ru-RU" sz="3200" dirty="0" err="1" smtClean="0">
                <a:solidFill>
                  <a:srgbClr val="7030A0"/>
                </a:solidFill>
              </a:rPr>
              <a:t>україну</a:t>
            </a:r>
            <a:r>
              <a:rPr lang="ru-RU" sz="3200" dirty="0" smtClean="0">
                <a:solidFill>
                  <a:srgbClr val="7030A0"/>
                </a:solidFill>
              </a:rPr>
              <a:t>, тому </a:t>
            </a:r>
            <a:r>
              <a:rPr lang="ru-RU" sz="3200" dirty="0" err="1" smtClean="0">
                <a:solidFill>
                  <a:srgbClr val="7030A0"/>
                </a:solidFill>
              </a:rPr>
              <a:t>що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це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мій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рідний</a:t>
            </a:r>
            <a:r>
              <a:rPr lang="ru-RU" sz="3200" dirty="0" smtClean="0">
                <a:solidFill>
                  <a:srgbClr val="7030A0"/>
                </a:solidFill>
              </a:rPr>
              <a:t> край. </a:t>
            </a:r>
            <a:r>
              <a:rPr lang="ru-RU" sz="3200" dirty="0" err="1" smtClean="0">
                <a:solidFill>
                  <a:srgbClr val="7030A0"/>
                </a:solidFill>
              </a:rPr>
              <a:t>Українці</a:t>
            </a:r>
            <a:r>
              <a:rPr lang="ru-RU" sz="3200" dirty="0" smtClean="0">
                <a:solidFill>
                  <a:srgbClr val="7030A0"/>
                </a:solidFill>
              </a:rPr>
              <a:t> - люди </a:t>
            </a:r>
            <a:r>
              <a:rPr lang="ru-RU" sz="3200" dirty="0" err="1" smtClean="0">
                <a:solidFill>
                  <a:srgbClr val="7030A0"/>
                </a:solidFill>
              </a:rPr>
              <a:t>гостині</a:t>
            </a:r>
            <a:r>
              <a:rPr lang="ru-RU" sz="3200" dirty="0" smtClean="0">
                <a:solidFill>
                  <a:srgbClr val="7030A0"/>
                </a:solidFill>
              </a:rPr>
              <a:t>, </a:t>
            </a:r>
            <a:r>
              <a:rPr lang="ru-RU" sz="3200" dirty="0" err="1" smtClean="0">
                <a:solidFill>
                  <a:srgbClr val="7030A0"/>
                </a:solidFill>
              </a:rPr>
              <a:t>добрі</a:t>
            </a:r>
            <a:r>
              <a:rPr lang="ru-RU" sz="3200" dirty="0" smtClean="0">
                <a:solidFill>
                  <a:srgbClr val="7030A0"/>
                </a:solidFill>
              </a:rPr>
              <a:t>, </a:t>
            </a:r>
            <a:r>
              <a:rPr lang="ru-RU" sz="3200" dirty="0" err="1" smtClean="0">
                <a:solidFill>
                  <a:srgbClr val="7030A0"/>
                </a:solidFill>
              </a:rPr>
              <a:t>завжди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допоможуть</a:t>
            </a:r>
            <a:r>
              <a:rPr lang="ru-RU" sz="3200" dirty="0" smtClean="0">
                <a:solidFill>
                  <a:srgbClr val="7030A0"/>
                </a:solidFill>
              </a:rPr>
              <a:t>. Я горжусь </a:t>
            </a:r>
            <a:r>
              <a:rPr lang="ru-RU" sz="3200" dirty="0" err="1" smtClean="0">
                <a:solidFill>
                  <a:srgbClr val="7030A0"/>
                </a:solidFill>
              </a:rPr>
              <a:t>Україною</a:t>
            </a:r>
            <a:r>
              <a:rPr lang="ru-RU" sz="3200" dirty="0" smtClean="0">
                <a:solidFill>
                  <a:srgbClr val="7030A0"/>
                </a:solidFill>
              </a:rPr>
              <a:t>! </a:t>
            </a:r>
            <a:r>
              <a:rPr lang="ru-RU" sz="3200" dirty="0" err="1" smtClean="0">
                <a:solidFill>
                  <a:srgbClr val="7030A0"/>
                </a:solidFill>
              </a:rPr>
              <a:t>Україна</a:t>
            </a:r>
            <a:r>
              <a:rPr lang="ru-RU" sz="3200" dirty="0" smtClean="0">
                <a:solidFill>
                  <a:srgbClr val="7030A0"/>
                </a:solidFill>
              </a:rPr>
              <a:t> - </a:t>
            </a:r>
            <a:r>
              <a:rPr lang="ru-RU" sz="3200" dirty="0" err="1" smtClean="0">
                <a:solidFill>
                  <a:srgbClr val="7030A0"/>
                </a:solidFill>
              </a:rPr>
              <a:t>незалежна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і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ниподільна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</a:rPr>
              <a:t>країна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857232"/>
            <a:ext cx="86106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Прослухати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загадки-жарти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розгадати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Відгадки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записати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число,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хвороби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відсутньої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землі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морська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хвороба)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хустки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намоченої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Чорному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мокра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хустка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3.    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«смак»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усмішки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Гірка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доля, солодка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кисла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усмішка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ступенів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порівняння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ніколи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заглядала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дзеркало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(Незряча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людина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якісний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каміння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річці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Сухе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каміння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6.  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голос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дорогої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1515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Бархатний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голос)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 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посуд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Порожній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посуд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428604"/>
            <a:ext cx="6245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Ігрове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швидше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33400" y="19812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виразно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віршовані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рядки. 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Виписати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прикметники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Солов’їну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барвінкову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колосисту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віки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рідну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дар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дали батьки.</a:t>
            </a:r>
          </a:p>
          <a:p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Берегти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плекати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буду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всюди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повсякчас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,—</a:t>
            </a:r>
          </a:p>
          <a:p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єдина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— так, як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кожного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нас!</a:t>
            </a:r>
          </a:p>
          <a:p>
            <a:pPr algn="r"/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(В.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Сосюра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714356"/>
            <a:ext cx="40338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Поетична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хвилинка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4" y="1055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990600" y="1981200"/>
            <a:ext cx="7696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Побудуйте лінгвістичне доведення висунутого твердження: «Підкреслені слова – різні частини мови».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uk-UA" sz="3600" b="0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Розумний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навчає -  дурний повчає. </a:t>
            </a:r>
            <a:r>
              <a:rPr kumimoji="0" lang="uk-UA" sz="3600" b="0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Розумний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чоловік мало говорить, а багато слухає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642918"/>
            <a:ext cx="46866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Робота 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парах</a:t>
            </a:r>
          </a:p>
          <a:p>
            <a:pPr algn="ctr"/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«Лінгвістична задача» 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90600" y="1447800"/>
            <a:ext cx="75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Випишіть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прикметники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визначте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Україно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земле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рідна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Земле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сонячна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хлібна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навік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нас одна.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найрідніша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дитинства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наймиліша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взимку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найтепліша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Наша </a:t>
            </a:r>
            <a:r>
              <a:rPr lang="ru-RU" sz="2800" dirty="0" err="1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отча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сторона.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71800" y="609600"/>
            <a:ext cx="3423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Робота в парах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38200" y="2514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8000"/>
                </a:solidFill>
              </a:rPr>
              <a:t>1.П’янкий,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запашний</a:t>
            </a:r>
            <a:r>
              <a:rPr lang="ru-RU" sz="2000" dirty="0" smtClean="0">
                <a:solidFill>
                  <a:srgbClr val="008000"/>
                </a:solidFill>
              </a:rPr>
              <a:t>                          </a:t>
            </a:r>
            <a:r>
              <a:rPr lang="ru-RU" sz="2000" i="1" dirty="0" smtClean="0">
                <a:solidFill>
                  <a:srgbClr val="008000"/>
                </a:solidFill>
              </a:rPr>
              <a:t>А)</a:t>
            </a:r>
            <a:r>
              <a:rPr lang="ru-RU" sz="2000" dirty="0" smtClean="0">
                <a:solidFill>
                  <a:srgbClr val="008000"/>
                </a:solidFill>
              </a:rPr>
              <a:t>  </a:t>
            </a:r>
            <a:r>
              <a:rPr lang="ru-RU" sz="2000" dirty="0" err="1" smtClean="0">
                <a:solidFill>
                  <a:srgbClr val="008000"/>
                </a:solidFill>
              </a:rPr>
              <a:t>ознака</a:t>
            </a:r>
            <a:r>
              <a:rPr lang="ru-RU" sz="2000" dirty="0" smtClean="0">
                <a:solidFill>
                  <a:srgbClr val="008000"/>
                </a:solidFill>
              </a:rPr>
              <a:t> за </a:t>
            </a:r>
            <a:r>
              <a:rPr lang="ru-RU" sz="2000" dirty="0" err="1" smtClean="0">
                <a:solidFill>
                  <a:srgbClr val="008000"/>
                </a:solidFill>
              </a:rPr>
              <a:t>відношенням</a:t>
            </a:r>
            <a:r>
              <a:rPr lang="ru-RU" sz="2000" dirty="0" smtClean="0">
                <a:solidFill>
                  <a:srgbClr val="008000"/>
                </a:solidFill>
              </a:rPr>
              <a:t> до </a:t>
            </a:r>
            <a:r>
              <a:rPr lang="ru-RU" sz="2000" dirty="0" err="1" smtClean="0">
                <a:solidFill>
                  <a:srgbClr val="008000"/>
                </a:solidFill>
              </a:rPr>
              <a:t>місця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</a:p>
          <a:p>
            <a:r>
              <a:rPr lang="ru-RU" sz="2000" i="1" dirty="0" smtClean="0">
                <a:solidFill>
                  <a:srgbClr val="008000"/>
                </a:solidFill>
              </a:rPr>
              <a:t>2.Білий,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зелений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          Б)   </a:t>
            </a:r>
            <a:r>
              <a:rPr lang="ru-RU" sz="2000" dirty="0" err="1" smtClean="0">
                <a:solidFill>
                  <a:srgbClr val="008000"/>
                </a:solidFill>
              </a:rPr>
              <a:t>простір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3.Старенький,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давній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</a:t>
            </a:r>
            <a:r>
              <a:rPr lang="ru-RU" sz="2000" dirty="0" smtClean="0">
                <a:solidFill>
                  <a:srgbClr val="008000"/>
                </a:solidFill>
              </a:rPr>
              <a:t>В)</a:t>
            </a:r>
            <a:r>
              <a:rPr lang="ru-RU" sz="2000" i="1" dirty="0" smtClean="0">
                <a:solidFill>
                  <a:srgbClr val="008000"/>
                </a:solidFill>
              </a:rPr>
              <a:t>   </a:t>
            </a:r>
            <a:r>
              <a:rPr lang="ru-RU" sz="2000" dirty="0" smtClean="0">
                <a:solidFill>
                  <a:srgbClr val="008000"/>
                </a:solidFill>
              </a:rPr>
              <a:t> час</a:t>
            </a:r>
          </a:p>
          <a:p>
            <a:r>
              <a:rPr lang="ru-RU" sz="2000" i="1" dirty="0" smtClean="0">
                <a:solidFill>
                  <a:srgbClr val="008000"/>
                </a:solidFill>
              </a:rPr>
              <a:t>4.Величезний, </a:t>
            </a:r>
            <a:r>
              <a:rPr lang="ru-RU" sz="2000" i="1" dirty="0" err="1" smtClean="0">
                <a:solidFill>
                  <a:srgbClr val="008000"/>
                </a:solidFill>
              </a:rPr>
              <a:t>середній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Г)    </a:t>
            </a:r>
            <a:r>
              <a:rPr lang="ru-RU" sz="2000" dirty="0" err="1" smtClean="0">
                <a:solidFill>
                  <a:srgbClr val="008000"/>
                </a:solidFill>
              </a:rPr>
              <a:t>якість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5.Діамантовий,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дерев’яний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Д)    з</a:t>
            </a:r>
            <a:r>
              <a:rPr lang="ru-RU" sz="2000" dirty="0" smtClean="0">
                <a:solidFill>
                  <a:srgbClr val="008000"/>
                </a:solidFill>
              </a:rPr>
              <a:t>апах</a:t>
            </a:r>
            <a:r>
              <a:rPr lang="ru-RU" sz="2000" i="1" dirty="0" smtClean="0">
                <a:solidFill>
                  <a:srgbClr val="008000"/>
                </a:solidFill>
              </a:rPr>
              <a:t>  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6.Твердий,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гнучкий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     </a:t>
            </a:r>
            <a:r>
              <a:rPr lang="ru-RU" sz="2000" dirty="0" smtClean="0">
                <a:solidFill>
                  <a:srgbClr val="008000"/>
                </a:solidFill>
              </a:rPr>
              <a:t>Е)</a:t>
            </a:r>
            <a:r>
              <a:rPr lang="ru-RU" sz="2000" i="1" dirty="0" smtClean="0">
                <a:solidFill>
                  <a:srgbClr val="008000"/>
                </a:solidFill>
              </a:rPr>
              <a:t>    </a:t>
            </a:r>
            <a:r>
              <a:rPr lang="ru-RU" sz="2000" dirty="0" err="1" smtClean="0">
                <a:solidFill>
                  <a:srgbClr val="008000"/>
                </a:solidFill>
              </a:rPr>
              <a:t>зовнішні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  <a:r>
              <a:rPr lang="ru-RU" sz="2000" dirty="0" err="1" smtClean="0">
                <a:solidFill>
                  <a:srgbClr val="008000"/>
                </a:solidFill>
              </a:rPr>
              <a:t>прикмети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</a:p>
          <a:p>
            <a:r>
              <a:rPr lang="ru-RU" sz="2000" i="1" dirty="0" smtClean="0">
                <a:solidFill>
                  <a:srgbClr val="008000"/>
                </a:solidFill>
              </a:rPr>
              <a:t>7.Зятів, сестрин                                 Є)    </a:t>
            </a:r>
            <a:r>
              <a:rPr lang="ru-RU" sz="2000" dirty="0" err="1" smtClean="0">
                <a:solidFill>
                  <a:srgbClr val="008000"/>
                </a:solidFill>
              </a:rPr>
              <a:t>кольори</a:t>
            </a:r>
            <a:r>
              <a:rPr lang="ru-RU" sz="2000" i="1" dirty="0" smtClean="0">
                <a:solidFill>
                  <a:srgbClr val="008000"/>
                </a:solidFill>
              </a:rPr>
              <a:t>   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8.Далекий, </a:t>
            </a:r>
            <a:r>
              <a:rPr lang="ru-RU" sz="2000" i="1" dirty="0" err="1" smtClean="0">
                <a:solidFill>
                  <a:srgbClr val="008000"/>
                </a:solidFill>
              </a:rPr>
              <a:t>близький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  </a:t>
            </a:r>
            <a:r>
              <a:rPr lang="ru-RU" sz="2000" dirty="0" smtClean="0">
                <a:solidFill>
                  <a:srgbClr val="008000"/>
                </a:solidFill>
              </a:rPr>
              <a:t>Ж) </a:t>
            </a:r>
            <a:r>
              <a:rPr lang="ru-RU" sz="2000" dirty="0" err="1" smtClean="0">
                <a:solidFill>
                  <a:srgbClr val="008000"/>
                </a:solidFill>
              </a:rPr>
              <a:t>внутрішні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  <a:r>
              <a:rPr lang="ru-RU" sz="2000" dirty="0" err="1" smtClean="0">
                <a:solidFill>
                  <a:srgbClr val="008000"/>
                </a:solidFill>
              </a:rPr>
              <a:t>властивості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</a:p>
          <a:p>
            <a:r>
              <a:rPr lang="ru-RU" sz="2000" i="1" dirty="0" smtClean="0">
                <a:solidFill>
                  <a:srgbClr val="008000"/>
                </a:solidFill>
              </a:rPr>
              <a:t>9.Ранній, </a:t>
            </a:r>
            <a:r>
              <a:rPr lang="ru-RU" sz="2000" i="1" dirty="0" err="1" smtClean="0">
                <a:solidFill>
                  <a:srgbClr val="008000"/>
                </a:solidFill>
              </a:rPr>
              <a:t>вчорашній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   </a:t>
            </a:r>
            <a:r>
              <a:rPr lang="ru-RU" sz="2000" dirty="0" smtClean="0">
                <a:solidFill>
                  <a:srgbClr val="008000"/>
                </a:solidFill>
              </a:rPr>
              <a:t>З)</a:t>
            </a:r>
            <a:r>
              <a:rPr lang="ru-RU" sz="2000" i="1" dirty="0" smtClean="0">
                <a:solidFill>
                  <a:srgbClr val="008000"/>
                </a:solidFill>
              </a:rPr>
              <a:t>   </a:t>
            </a:r>
            <a:r>
              <a:rPr lang="ru-RU" sz="2000" dirty="0" err="1" smtClean="0">
                <a:solidFill>
                  <a:srgbClr val="008000"/>
                </a:solidFill>
              </a:rPr>
              <a:t>матеріал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10.Добрий, </a:t>
            </a:r>
            <a:r>
              <a:rPr lang="ru-RU" sz="2000" i="1" dirty="0" err="1" smtClean="0">
                <a:solidFill>
                  <a:srgbClr val="008000"/>
                </a:solidFill>
              </a:rPr>
              <a:t>щедрий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         И)   </a:t>
            </a:r>
            <a:r>
              <a:rPr lang="ru-RU" sz="2000" dirty="0" err="1" smtClean="0">
                <a:solidFill>
                  <a:srgbClr val="008000"/>
                </a:solidFill>
              </a:rPr>
              <a:t>приналежність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11.Смаглявий, </a:t>
            </a:r>
            <a:r>
              <a:rPr lang="ru-RU" sz="2000" i="1" dirty="0" err="1" smtClean="0">
                <a:solidFill>
                  <a:srgbClr val="008000"/>
                </a:solidFill>
              </a:rPr>
              <a:t>чепурний</a:t>
            </a:r>
            <a:r>
              <a:rPr lang="ru-RU" sz="2000" i="1" dirty="0" smtClean="0">
                <a:solidFill>
                  <a:srgbClr val="008000"/>
                </a:solidFill>
              </a:rPr>
              <a:t>                    І)   </a:t>
            </a:r>
            <a:r>
              <a:rPr lang="ru-RU" sz="2000" dirty="0" smtClean="0">
                <a:solidFill>
                  <a:srgbClr val="008000"/>
                </a:solidFill>
              </a:rPr>
              <a:t> </a:t>
            </a:r>
            <a:r>
              <a:rPr lang="ru-RU" sz="2000" dirty="0" err="1" smtClean="0">
                <a:solidFill>
                  <a:srgbClr val="008000"/>
                </a:solidFill>
              </a:rPr>
              <a:t>розмір</a:t>
            </a:r>
            <a:endParaRPr lang="ru-RU" sz="2000" dirty="0" smtClean="0">
              <a:solidFill>
                <a:srgbClr val="008000"/>
              </a:solidFill>
            </a:endParaRPr>
          </a:p>
          <a:p>
            <a:r>
              <a:rPr lang="ru-RU" sz="2000" i="1" dirty="0" smtClean="0">
                <a:solidFill>
                  <a:srgbClr val="008000"/>
                </a:solidFill>
              </a:rPr>
              <a:t>12.Міський, </a:t>
            </a:r>
            <a:r>
              <a:rPr lang="ru-RU" sz="2000" i="1" dirty="0" err="1" smtClean="0">
                <a:solidFill>
                  <a:srgbClr val="008000"/>
                </a:solidFill>
              </a:rPr>
              <a:t>районний</a:t>
            </a:r>
            <a:r>
              <a:rPr lang="ru-RU" sz="2000" dirty="0" smtClean="0">
                <a:solidFill>
                  <a:srgbClr val="008000"/>
                </a:solidFill>
              </a:rPr>
              <a:t>                         </a:t>
            </a:r>
            <a:r>
              <a:rPr lang="ru-RU" sz="2000" i="1" dirty="0" smtClean="0">
                <a:solidFill>
                  <a:srgbClr val="008000"/>
                </a:solidFill>
              </a:rPr>
              <a:t>Ї)</a:t>
            </a:r>
            <a:r>
              <a:rPr lang="ru-RU" sz="2000" dirty="0" smtClean="0">
                <a:solidFill>
                  <a:srgbClr val="008000"/>
                </a:solidFill>
              </a:rPr>
              <a:t>    </a:t>
            </a:r>
            <a:r>
              <a:rPr lang="ru-RU" sz="2000" dirty="0" err="1" smtClean="0">
                <a:solidFill>
                  <a:srgbClr val="008000"/>
                </a:solidFill>
              </a:rPr>
              <a:t>вік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15240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002060"/>
                </a:solidFill>
              </a:rPr>
              <a:t>Встановити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відповідність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між</a:t>
            </a:r>
            <a:r>
              <a:rPr lang="ru-RU" sz="2800" dirty="0" smtClean="0">
                <a:solidFill>
                  <a:srgbClr val="002060"/>
                </a:solidFill>
              </a:rPr>
              <a:t>  </a:t>
            </a:r>
            <a:r>
              <a:rPr lang="ru-RU" sz="2800" dirty="0" err="1" smtClean="0">
                <a:solidFill>
                  <a:srgbClr val="002060"/>
                </a:solidFill>
              </a:rPr>
              <a:t>прикметниками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та </a:t>
            </a:r>
            <a:r>
              <a:rPr lang="ru-RU" sz="2800" dirty="0" err="1" smtClean="0">
                <a:solidFill>
                  <a:srgbClr val="002060"/>
                </a:solidFill>
              </a:rPr>
              <a:t>їх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ознаками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642918"/>
            <a:ext cx="33731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Робота в групах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66800" y="2514600"/>
            <a:ext cx="701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Одна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Вищий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добрий</a:t>
            </a:r>
            <a:r>
              <a:rPr lang="ru-RU" sz="24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розрядів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Найвищий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красивий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Родовий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відмінок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міцний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Коротка форма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прикметника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u="sng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Прикметники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виявлятися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більшою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меншою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5000" y="1868269"/>
            <a:ext cx="51093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Запитання  до кросворда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642918"/>
            <a:ext cx="6753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Конкурс </a:t>
            </a:r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юних кмітливих </a:t>
            </a:r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лінгві</a:t>
            </a:r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стів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04722" y="1268343"/>
            <a:ext cx="487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Розгадайте кросворд. </a:t>
            </a:r>
          </a:p>
          <a:p>
            <a:pPr algn="ctr"/>
            <a:r>
              <a:rPr lang="uk-UA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назву частини мови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47800" y="5562600"/>
            <a:ext cx="617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64008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Г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1828800" y="3810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П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286000" y="3810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200400" y="51816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200400" y="38100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Е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3200400" y="47244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50292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3200400" y="42672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8580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54864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Ш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45720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3200400" y="33528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4114800" y="1524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5029200" y="1524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3200400" y="19812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Р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3200400" y="15240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П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3200400" y="56388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8" name="Блок-схема: процесс 27"/>
          <p:cNvSpPr/>
          <p:nvPr/>
        </p:nvSpPr>
        <p:spPr>
          <a:xfrm>
            <a:off x="3200400" y="28956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К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9" name="Блок-схема: процесс 28"/>
          <p:cNvSpPr/>
          <p:nvPr/>
        </p:nvSpPr>
        <p:spPr>
          <a:xfrm>
            <a:off x="3200400" y="2438400"/>
            <a:ext cx="457200" cy="457200"/>
          </a:xfrm>
          <a:prstGeom prst="flowChart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36576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Р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657600" y="1524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572000" y="1524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36576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4" name="Блок-схема: процесс 33"/>
          <p:cNvSpPr/>
          <p:nvPr/>
        </p:nvSpPr>
        <p:spPr>
          <a:xfrm>
            <a:off x="41148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5" name="Блок-схема: процесс 34"/>
          <p:cNvSpPr/>
          <p:nvPr/>
        </p:nvSpPr>
        <p:spPr>
          <a:xfrm>
            <a:off x="45720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41148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Ц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50292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22860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27432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3" name="Блок-схема: процесс 42"/>
          <p:cNvSpPr/>
          <p:nvPr/>
        </p:nvSpPr>
        <p:spPr>
          <a:xfrm>
            <a:off x="59436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процесс 43"/>
          <p:cNvSpPr/>
          <p:nvPr/>
        </p:nvSpPr>
        <p:spPr>
          <a:xfrm>
            <a:off x="54864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5" name="Блок-схема: процесс 44"/>
          <p:cNvSpPr/>
          <p:nvPr/>
        </p:nvSpPr>
        <p:spPr>
          <a:xfrm>
            <a:off x="50292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45720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7" name="Блок-схема: процесс 46"/>
          <p:cNvSpPr/>
          <p:nvPr/>
        </p:nvSpPr>
        <p:spPr>
          <a:xfrm>
            <a:off x="41148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8" name="Блок-схема: процесс 47"/>
          <p:cNvSpPr/>
          <p:nvPr/>
        </p:nvSpPr>
        <p:spPr>
          <a:xfrm>
            <a:off x="36576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9" name="Блок-схема: процесс 48"/>
          <p:cNvSpPr/>
          <p:nvPr/>
        </p:nvSpPr>
        <p:spPr>
          <a:xfrm>
            <a:off x="27432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Р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0" name="Блок-схема: процесс 49"/>
          <p:cNvSpPr/>
          <p:nvPr/>
        </p:nvSpPr>
        <p:spPr>
          <a:xfrm>
            <a:off x="22860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П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1" name="Блок-схема: процесс 50"/>
          <p:cNvSpPr/>
          <p:nvPr/>
        </p:nvSpPr>
        <p:spPr>
          <a:xfrm>
            <a:off x="45720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2" name="Блок-схема: процесс 51"/>
          <p:cNvSpPr/>
          <p:nvPr/>
        </p:nvSpPr>
        <p:spPr>
          <a:xfrm>
            <a:off x="41148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Ш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3" name="Блок-схема: процесс 52"/>
          <p:cNvSpPr/>
          <p:nvPr/>
        </p:nvSpPr>
        <p:spPr>
          <a:xfrm>
            <a:off x="36576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4" name="Блок-схема: процесс 53"/>
          <p:cNvSpPr/>
          <p:nvPr/>
        </p:nvSpPr>
        <p:spPr>
          <a:xfrm>
            <a:off x="18288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Д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5" name="Блок-схема: процесс 54"/>
          <p:cNvSpPr/>
          <p:nvPr/>
        </p:nvSpPr>
        <p:spPr>
          <a:xfrm>
            <a:off x="22860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6" name="Блок-схема: процесс 55"/>
          <p:cNvSpPr/>
          <p:nvPr/>
        </p:nvSpPr>
        <p:spPr>
          <a:xfrm>
            <a:off x="2743200" y="1981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Б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7" name="Блок-схема: процесс 56"/>
          <p:cNvSpPr/>
          <p:nvPr/>
        </p:nvSpPr>
        <p:spPr>
          <a:xfrm>
            <a:off x="2743200" y="3810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5943600" y="3352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59" name="Блок-схема: процесс 58"/>
          <p:cNvSpPr/>
          <p:nvPr/>
        </p:nvSpPr>
        <p:spPr>
          <a:xfrm>
            <a:off x="73152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0" name="Блок-схема: процесс 59"/>
          <p:cNvSpPr/>
          <p:nvPr/>
        </p:nvSpPr>
        <p:spPr>
          <a:xfrm>
            <a:off x="68580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1" name="Блок-схема: процесс 60"/>
          <p:cNvSpPr/>
          <p:nvPr/>
        </p:nvSpPr>
        <p:spPr>
          <a:xfrm>
            <a:off x="64008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Блок-схема: процесс 61"/>
          <p:cNvSpPr/>
          <p:nvPr/>
        </p:nvSpPr>
        <p:spPr>
          <a:xfrm>
            <a:off x="59436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3" name="Блок-схема: процесс 62"/>
          <p:cNvSpPr/>
          <p:nvPr/>
        </p:nvSpPr>
        <p:spPr>
          <a:xfrm>
            <a:off x="54864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4" name="Блок-схема: процесс 63"/>
          <p:cNvSpPr/>
          <p:nvPr/>
        </p:nvSpPr>
        <p:spPr>
          <a:xfrm>
            <a:off x="50292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5" name="Блок-схема: процесс 64"/>
          <p:cNvSpPr/>
          <p:nvPr/>
        </p:nvSpPr>
        <p:spPr>
          <a:xfrm>
            <a:off x="18288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6" name="Блок-схема: процесс 65"/>
          <p:cNvSpPr/>
          <p:nvPr/>
        </p:nvSpPr>
        <p:spPr>
          <a:xfrm>
            <a:off x="22860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7" name="Блок-схема: процесс 66"/>
          <p:cNvSpPr/>
          <p:nvPr/>
        </p:nvSpPr>
        <p:spPr>
          <a:xfrm>
            <a:off x="27432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З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9" name="Блок-схема: процесс 68"/>
          <p:cNvSpPr/>
          <p:nvPr/>
        </p:nvSpPr>
        <p:spPr>
          <a:xfrm>
            <a:off x="4114800" y="4267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0" name="Блок-схема: процесс 69"/>
          <p:cNvSpPr/>
          <p:nvPr/>
        </p:nvSpPr>
        <p:spPr>
          <a:xfrm>
            <a:off x="3657600" y="42672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Р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1" name="Блок-схема: процесс 70"/>
          <p:cNvSpPr/>
          <p:nvPr/>
        </p:nvSpPr>
        <p:spPr>
          <a:xfrm>
            <a:off x="59436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Блок-схема: процесс 71"/>
          <p:cNvSpPr/>
          <p:nvPr/>
        </p:nvSpPr>
        <p:spPr>
          <a:xfrm>
            <a:off x="3657600" y="38100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3" name="Блок-схема: процесс 72"/>
          <p:cNvSpPr/>
          <p:nvPr/>
        </p:nvSpPr>
        <p:spPr>
          <a:xfrm>
            <a:off x="2743200" y="5181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Щ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4" name="Блок-схема: процесс 73"/>
          <p:cNvSpPr/>
          <p:nvPr/>
        </p:nvSpPr>
        <p:spPr>
          <a:xfrm>
            <a:off x="54864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6" name="Блок-схема: процесс 75"/>
          <p:cNvSpPr/>
          <p:nvPr/>
        </p:nvSpPr>
        <p:spPr>
          <a:xfrm>
            <a:off x="50292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7" name="Блок-схема: процесс 76"/>
          <p:cNvSpPr/>
          <p:nvPr/>
        </p:nvSpPr>
        <p:spPr>
          <a:xfrm>
            <a:off x="45720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Е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8" name="Блок-схема: процесс 77"/>
          <p:cNvSpPr/>
          <p:nvPr/>
        </p:nvSpPr>
        <p:spPr>
          <a:xfrm>
            <a:off x="5943600" y="2438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9" name="Блок-схема: процесс 78"/>
          <p:cNvSpPr/>
          <p:nvPr/>
        </p:nvSpPr>
        <p:spPr>
          <a:xfrm>
            <a:off x="41148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Ч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0" name="Блок-схема: процесс 79"/>
          <p:cNvSpPr/>
          <p:nvPr/>
        </p:nvSpPr>
        <p:spPr>
          <a:xfrm>
            <a:off x="36576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1" name="Блок-схема: процесс 80"/>
          <p:cNvSpPr/>
          <p:nvPr/>
        </p:nvSpPr>
        <p:spPr>
          <a:xfrm>
            <a:off x="6400800" y="2895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Ш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2" name="Блок-схема: процесс 81"/>
          <p:cNvSpPr/>
          <p:nvPr/>
        </p:nvSpPr>
        <p:spPr>
          <a:xfrm>
            <a:off x="2743200" y="5638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3" name="Блок-схема: процесс 82"/>
          <p:cNvSpPr/>
          <p:nvPr/>
        </p:nvSpPr>
        <p:spPr>
          <a:xfrm>
            <a:off x="3657600" y="5181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5" name="Блок-схема: процесс 84"/>
          <p:cNvSpPr/>
          <p:nvPr/>
        </p:nvSpPr>
        <p:spPr>
          <a:xfrm>
            <a:off x="1828800" y="5181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6" name="Блок-схема: процесс 85"/>
          <p:cNvSpPr/>
          <p:nvPr/>
        </p:nvSpPr>
        <p:spPr>
          <a:xfrm>
            <a:off x="2286000" y="51816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И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9" name="Блок-схема: процесс 88"/>
          <p:cNvSpPr/>
          <p:nvPr/>
        </p:nvSpPr>
        <p:spPr>
          <a:xfrm>
            <a:off x="5029200" y="5638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1" name="Блок-схема: процесс 90"/>
          <p:cNvSpPr/>
          <p:nvPr/>
        </p:nvSpPr>
        <p:spPr>
          <a:xfrm>
            <a:off x="4572000" y="5638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Н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2" name="Блок-схема: процесс 91"/>
          <p:cNvSpPr/>
          <p:nvPr/>
        </p:nvSpPr>
        <p:spPr>
          <a:xfrm>
            <a:off x="4114800" y="5638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3" name="Блок-схема: процесс 92"/>
          <p:cNvSpPr/>
          <p:nvPr/>
        </p:nvSpPr>
        <p:spPr>
          <a:xfrm>
            <a:off x="3657600" y="56388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І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94" name="Блок-схема: процесс 93"/>
          <p:cNvSpPr/>
          <p:nvPr/>
        </p:nvSpPr>
        <p:spPr>
          <a:xfrm>
            <a:off x="5943600" y="4724400"/>
            <a:ext cx="457200" cy="457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Я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357422" y="285728"/>
            <a:ext cx="40100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uk-UA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Підсумок уроку</a:t>
            </a:r>
          </a:p>
          <a:p>
            <a:endParaRPr lang="uk-UA" sz="36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1371600"/>
            <a:ext cx="75438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Оцінювання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Сьогодні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дізнався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Було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цікаво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зрозумів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Мене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здивувало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захотілося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Урок дав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життя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...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586" y="-5560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20781199">
            <a:off x="298281" y="2308460"/>
            <a:ext cx="82173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8800" b="1" dirty="0">
                <a:solidFill>
                  <a:srgbClr val="7030A0"/>
                </a:solidFill>
              </a:rPr>
              <a:t>Дякую за увагу!</a:t>
            </a:r>
            <a:endParaRPr lang="ru-RU" sz="8800" b="1" dirty="0">
              <a:solidFill>
                <a:srgbClr val="7030A0"/>
              </a:solidFill>
            </a:endParaRPr>
          </a:p>
        </p:txBody>
      </p:sp>
      <p:sp>
        <p:nvSpPr>
          <p:cNvPr id="5" name="AutoShape 2" descr="data:image/jpeg;base64,/9j/4AAQSkZJRgABAQAAAQABAAD/2wCEAAkGBxQQEBQUEBQUFBQWFRgWGRgUFhQVHBcfGRUWGBcYGxYYHCogHBolGxgcITIhJSotLi4uGyAzODMsNygtLisBCgoKDg0OGxAQGzQmICU0LCwsNzUvLCwsLCwsNCwsLS8vLCwsLCwsLCwsLCwsLCwsLCwsLSwsLCwsLCwsLCwsLP/AABEIAOEA4QMBIgACEQEDEQH/xAAcAAABBQEBAQAAAAAAAAAAAAAAAQQFBgcDAgj/xABREAACAQMCAwUFAwUMBggHAAABAgMABBESIQUGMRMiQVFhByMycYEUQpFScqGx8BUWJDM0Q1NilMHR0lSCktTh8Rc1RHOTlaPTJXSDhKKlwv/EABkBAQADAQEAAAAAAAAAAAAAAAACAwQBBf/EADMRAAICAQMCBAMHAwUAAAAAAAABAhEDBCExEkETIlFhcYGhFCMykdHw8QWxwSRCUlPh/9oADAMBAAIRAxEAPwDcaKKKASiiigFpKWkoBaKKKASilooBKWiigEpaKKAKhuauYo+HW/bzpK8etEPZKGK6zgMQSO7nA2ydxtUzTLjPC47u3kgnGqORSrDod/EHwIO4+VAQ3AefLG9cRwzgSnpHKrROfkrgZ+lWWvnznLky44fq7UG4tckrMijMewx2qhe5jHxju7DdelN+XefruzcLHcdvGv8AM3DhwwLbaJsax165I9OgFnRauJyz6Moqi8D9qtjPhZnNrJ4ifZM+kw7hHzIPpV0tbpJVDxOrqdwyMGB+RGxquqOnaiiigCkpaKAKKKKASloooAooooBKWkooBaKSigFpKKKAWikooBaKSigClrNObuNSvxW2iilZIILm1V1Q47V5tRIYjqipp26Esc9BWlCgClqL43zDbWS5up0iz0BOWb82Ncsx9ADVO4p7R3bayt8D+luiYx81hX3jf62iuNpcnUm+DRaKxifm69Y5a9KnyigiVR8g+o/ia8xc6X6Y03av6TW6MD/4ZU/pqPiR9SzwZ+hs7KCCDuDsQd818++13gFvbX0S2AKuUMkkaEgRkuojMYx3Gc6u70OOm9XGy9qU0Y/hVqsgA+O1cA9P6KXGPo5rNru/e7me6cnVcMJAMP3RrCxoCD4KoHrg/OrsSU3sVTTjyiOseJdFlONlGolgFPe7rrjunf5eRxUjaoYCJLdpIG2OqGR4yfdhugADb77jf5Yy1urMSaTnD4G+h2BGX2YZ7wwM7/oxTKyvJIjokV9O5U5dsDR0XJ3XHh1Hka08bSKvgaRwT2nXdr3LoC8QH4gOylx3fDTocjPjpPrvWocs80W/EUZrdzqQ4eNxpeM+TKfl1Gxr57jlWUMUIPxDuiXPRPDVkEHwP/LrbzS28q3FuxjljOzaZO9mQgo+/eQ43H+GahLCmriSUvU+mqSq9yVzZFxODWg0SppEsR6xlhkH1Q4JDDr8wQLDWYmLRSUUAtFJRQBS0lFALRSUUAtFJRQC0UlFALRRRQBTfiCs0MgT4ijBcbblTjf504pKA+bODo0NkJI5DI2YLiIHqrQhWEZPlkFflV+5j9pBn93w9wkelTJcbM2WUMY4h0DAHBY5wdsE9KNzHYy8PvJ4JjqDSNNE2AodJGLEjG2QxIIHQ+hFVolkfAcJExJyVLBCeuQCO6Tvnwqhzabia1ji4qXYsz8SjiJMS98/FIxLyP6tI3eJ+tMpeJlvGm6cu3LhmV4SMAppJIkG+Tn7vh51GESwqr3C6FcsFyCCCpxhvn1HnvVLTl3LozgtqJb7QTXoT467VwhGRkU14k/eVQM6cNjwLE4jU/XLfSoxTboulJRVkzHJTOTh8ke8SiSPOSgVdS5YMdOfiGR0P6RtXW8kKgKn8Y5wvp5sfQDf8KfxXoWRYwCzYy2MYQeBb5noKsxzlB2irLGM1TIeGRXCkHyUjuAg6mz65yfHf64ryyh1wyq23lHtiPr1znPlv9c1ZbvhkVwdTZST8tDhvr4N9QajZ+BXCDuFZ0wRgYjfGkrjSe6fDoRXoY9VCW0tjBPTzjxuQEvCdiVY5wQC5jY9Fx3gwbp6+e2M141yREKzqCW2Z9DqcP8Al7Eb/ldcDwxUjJcBTiXVE3ews2EOe4PFAD9M9D5UXVyF1FiD44BXJ94TgLo3yTt8/wAL6jymUb9ztwfj72VwstvKI5dIHeAMUi7ko+DvuM9cjPnW78kc7Q8TTA91cKoMkLEEjP3kbo6Z8R9cVTeB+yON+H5lZor2Qa9a/DHkYWIxjusoGx8c5IIqj3/JfEeFyK6xy+7YsstrmUKdOnKgDWufFWBUg4rPJqTJrY+k6KzbkX2npdMtvelEuCQqyIfdynYY33jkJ+6dj4HwrSarOhRSUUAtFFFAJS0UUAUlLRQBSUtJmgClpKWgCkpaSgMm9vjgpaIkeuXtHfKgs6oq4bCj7hLLknyFZFFdqTjIz5HY/ga1HiF59qvbu4HeGvsIt/uQjSQPIGXWc/KqfPd29xMYb5OzYsDGWUxspxuhcdcHowOCCPGsk5KUmq4NWKThH4kdwy5ktzqgOVO7Rse63y/Jb1H1q32N5DeKCACyEEo4GqM4I3H479DVXveGwJ/J7yMEfcldSD6a+o+e9M4r57eVXYFJExkHpIh+IBhswxuCOhFQcOrjkm5RJRrAQXDwj4cCSP0UnBUH0YfgRTeGyAZ5JcrplZ99hgLpU/ILn8an+Lpm7gPnFKP0xmmvEYVZCrfCcZ9cHOPlRPj3LI7x+BExpIytKBpeTCrnHuo/PB+8fix5keVdBcxWy4Bxk5JJyWPmSdya8STyTydlbjU3ifuoPNj/AHdTVj4Ny5HB3n97L4uw6eij7oqUpKK3IXvsQkfF36rBcMPAiGQg/oro3NBj6xTZGMqY3BHruKuGmjTVXjL0Hm9SA/fXAw0ToxycGN4mLdCclCM4wDvXmSxs9KXFkF1xSJMqrIzRuY2D9mULFQCRjYDBNTslqjMrMqll+EkAlcjBwfCovifLyS5aMmGU/fTbP569G+u/rU451foRlFvnc27gnE0u7eKeL4JUVx6ZGcH1HT6U9rNPYlcSpBc2k2CbeYFSvTTMC/4atR+vpWmVtTvcxvYxv2tcNjPEoG0gN2MbZXK5IvoE309e6/jn9FbJWT+1f/rG19Yox/8AsbOtYouTr4QlLRRXTglFLRQCUtFFAFJS0UBymJCsVGWAOB5nGw/Gsm5X58u44o5bz+FQyAM7IoWWAn4+4NpEU5GB3hj71XPmPneOzuOwEE87qiyP2XZ9xWLBfjddTHSdhVAubqD7W0to4a2umLAfCYp1HvYmQ7oWA14PiHqrLJpXHsWQim6fc2Dht/HcRLLA6yRsMqyHIP1p1WOcKvZeHTNLbL2kTnM1uDjUf6WLOwk8x0b0O9afy/x6C+i7S2cMAdLDoyN4o6HdWHka7jyKatHJwcXTJGViFJALEAnAxk7dBnbNZzfe0WScyW9ray29wNma87NBEPyxGrl39MbetaTWH+06yWy4pDLFFMDIGzJJKzxHUTqWMNkpIDg6c4IOw8am3SORVtIZ8JuTb9nbTJ2ZxpRwwdJCNz3sAhzucEDO/WoPmzi8clwsHaRKsRDP2q6lZs5CEZHdHU7+OKfXxE6FWJ33BHVSOjDyIO9UM8RnsvtUB0H7QoWRnUMSMlgysehOev8AhWXHCLl1Lk0Z1KMaNH5Zu5YpI4VmjjjmOmMspmtizfCjROxaMN0BRwMnpTWTg7PNdWV1CIdDJKiKcqupmyYWxtEdOQPDUR4VTOAXLGyukZu6gDKPIkOdvLdQfnWxc1yr+6CNkalsIzIfLMjFNR+jn/nUpt9MvVFGL8VMrnEDqvEA/m4XZvTtGUIPmdLH6VEXEZurgQIxUYLyMvUKNsA+BJOPoa9xcUUQyTFhqlZpTv8ACmNMY9O4AfmTUtynYGOHtJB7yY629B9xfoP0k1VL7uJrTvZHCXi9nYARIV1DbRHgsT/WY7A+rGultxIz/wDarO1HgpZbhz88Oqj6E035g4vb2jCJVjEjnUx7PUEBOS7Ku7MfAeJ6kUwlu7d4TKk12y50tJ2ECxKT0BHZHSPAajvSEE11NEG96st0fA7lgCL6Eg+Vr1/9avT8Mvk6C2nHmGeA/wCywcfpqk8u38qSGO2dFbGpYzkRyj72kfzcgG/d7p8qszcz3igBbNy+QO88enrvurE/oqTjB+n9jvHqOGe6j71xZSomcao3juPqUiywHrimF7zLFGEOiUq7iMM0bRKCf60oXoNzjpU3Z89xg6JlaGQdUk2+qsNmHqDXG89olvIvdUy+XuZHGfTK4zXPBi96OOXuJylzdBZ3N+51Tao4GUQDWDoSbVqf4ExtuzD4q0fkritxeW/2i5jWFZW1QxjJZY8DSXbxZvi2AwCKzDlPh8/Gb1ZWHZ2EEnfidAqyOBkL2eAW6gktsPCtK5/4s1rYt2BxPMywQ+jOcFh+Ymp/9WtUF0xozS3lsY5zLfJLJczT3E4u1uJUtwO2aJuzuMwxLsYtGUXIz1GTvX0TXz7w62jlWCFmZkN2YxGckJC9vcwK2/VndXbPqK2LkG/e44ZaySnLmMBj+UVJQt8zpz9ajjlbZLJGkiwUUUVaViUtFFAJS0lFALSUUy4nxi3tQDczwwhtgZZEjzjrjURmgM99qQjt7lLhJU7cxaXgOrVLGjMVddIOllLMAW2OcZ2qmdjbcTQSwuY5VKnUuA6FT3Q6dDg+frg1bfaJxKwkVry24hb/AGmKEpoSWGUTqGLLGY9Wc6mJBU53PXpVNjv7e4UPcS28My/C8FwurGPPbbP3TkbVkzxp9S/fyNGJ7Uztd3IYiK+xG6kFJ4WIUE7Kc9Y2Pk2x8zXoT3FnKJg7KwAAuYV1al8FuYOjL/WXp1GmoyW4gkf3t3A4CkCYYSVfJWAGiRT4ggDptXTgnEILZyPtNu0RH3XdMHwxCcqM+OkgelVq47r9/Am6ezNL4L7SxpX7bHgH/tFtmaE+pA76fUEDzq0S/Y+L2rIGjuYHGDoYMAeo3G6sDv4EGsVmurHU0kcxiY/E0DOoPqwA0k+uM1Ece4vAoj+zTN2rbPPGXR2Veobs9IYt039avx5XJpNFU8aW6ZNcV4O/D7trWUswxrhkb+dj9SNi6nun6HxprxflxLxAM6XX4W8Pk3pXKTnE3VkLSUG4lhIe2nVgrxkHSFlDka0KnSWznB3GQDUhwDiqzDHwuPiQ7Ffp5etdyY3B9SLsWRTj0SISz4M0ZEE8EkUA7zmBHuGnx91GC4Unpl8YzU9bQx3XE3/dKRBGQs0sWQArMuiKHUT3wkajO3U58ascDVA818Li91M6IB2w7Vyo2VkaPUxx0BK7npiqm/K0tvqReFR3Q75x5Us7hQLNIoY9DEyZKFSBlTsMNERkHJ22IqLseZwsLNcRmHRqGch0ZkXOgMOjlcMAeoORmo3hGLVTEL5pB0SOz0XJbzYh1YJnyyAPrVl5U5dMkNxDPFJHbyQRRATaNZZDIe0wpIBAZQD/AFapxQbtTdrs90dun5TNo+Lt9nluhdqly1wB9n7MEspXOvWRsB8OPSrPyvzOT/C0UCaEAXEYGVuIT8alfE6QSPIjyNUjmflmfh8pSZTpz3ZADoceBB8/TqKmuU3W0gld2BkmCokYI1dfLzJIHp41qypRSlHnavcyNb7mpcz+y6CRRfcKl7DCdusYGuN+6XBTfKagcYHdwegqoWI4jMscheDQwVwFZkzkAjV7skj0BHzrTeW+Z7e3sLa2TtLuWO3jidbNGuArLGoYGRfdjfzaqlwPhV8kMcX2KUFF05kkgQYGy7hyc6ceFM6deVbl2J+rFn4es0QS5VJNt+7gZ8wCSR+NeuH8Oit10woEUnJAzufM5p7+5V//AKIv0uIqa3bz2/8AKbWaNfy0AnQfMxElfmQB61iePJRq6oFt9lP8mn/+bn/WoqH9rVvLPd2cMOokI8oCnSf4+3RznI6RM/4mn/sk4hHIt2sbq2m4L90g92SNCrbeBIYZ8wfKrPzJy1HfBCzyRSx57OaFtLoGxrG+QVOBsQemetekk+hGK0pbmU8r8DlaWHWrxmKCxkbWpGSn2nWv52X3+daP7L/+qLX8xj/6j1H3/JVyi/wO9dmZSji776nOwkUxhdDr5AYPjjrVu4Pw9bW3igT4Yo0jGfEKoAP6KhjhJSbkSyTi0kh5RSUVcVC0UUUAlFLSUAVB8zcsRXwRiWiniz2UyYLJnqCp7rKfFSMfLrU5VN9qvHZLKwzED72RYWdCuuNXzqaNWI1PgYHlnV0FAZLxOwWVlkaRo2kXUwjuo41La3VnVJdRVWK5ABwPCl4aPs2spMWDrpYS3FlKCPLDxkCufGOaI37OIGWGKJdMUYt21KoAGGZLtdR264Fd+VeaYbaYzFbm4CKV0rG0YUnG5L3bq22dseIPhXJNR52D2j1Pj6EPzrw2OyvQ1qAqNFHcKobUF1Z1ID4ocfpqZ5nhiZbSZE0l8I/kyuhYZHmCB+moDiH2zi88tysDFXxuSFRI12C6yfLx8yTiunFOJXM7RRRwBjFlhHCWkJwNKkhV2Ub1j1GmzTmpxW29/Cv1LdROEsSgt5V/H5Fv9nroI54ZY1kRJSqk/EoKq2M+QJOPSoDmzl6KOdBENKSl8D8lgMhl/J22IGxrvwB761jP8DlLOxdiYbnOTjbuxnoABt5V54sb25kjZrd0CasA29/1YYztB5ViWn1Sztr8Py9P1KZX4Vf7q+pTJHKrr21xk746lSR+BxU9IgOhkYJIunSR2YPRiQdJyykjGP76b/vVuSullfBySfst/wCJyduwp8ti2P4zwA3h4h+SR/o/r08tq9rT+WLUzXrMscrhKPKSv4k/y7zEsuFfCSDYjOQSOulujDp06Z3qY5kcNa6T8LS26t6q1xEGB9CCQfnVfh43EtrFZSWsVyEXIWEXaTlvvSprtxhyd9WR5Zqe4zyFd9kUt7kSRsAQJ1IkQghlOtNmIIHUDpUHh3uJT9ppVMtVrbRLuiIp9FA/VT0Gs3uebXsnEd8ojbzR0lU46/AdS/JgKlbXnSBxkSKR86pcJLk0RyRfBdmgV1KuFZT1DAMD8wa5Jy/af6Lbf+BF/lqspzfD/SL+Ndf35Qj+cX8RXEmg3Fl2iCooVQqqNgFAUD5AbUj3Sjqazm89oduufegnyXLH8BVe4lz9I49xFI2ehIKDpnq3pvUlCTIucUa3ccZjTqRVC535+0xvHbTCOUANnTqGPIkjAz0zVAu5Z5jqlnYkEnSNSpsFOCuO8MnxP4ZxVh5a4tZ20ytdWQYqcGW1eUhgWKESQSMQ6nyBb5eFXfZpLdlTz3si2cgcqMzw8TsL4N2oAmjkgRQ41DtEbs2GmVcHBwd8eBOdaqB5PtbJYDLw1UWGdu092Cq5A0n3Z+AjTgrgbjcVO1IqFopKWgCiiigCiiigCikooBayz23N3+Hjw1znHqEQA4+p/GtSql+1fgRurHtIwDNbt2qAkDUMaZEyfEoTj1AqeOSjNNkZK4tHz5cv7+Zjvjbf8wH9ZqRW302kcY6ysoY/94wDfoNRM1zG8p0sNMq/LBxjfPpj8KlYbnMCkjvwsjMo8ezYEgfMDb51i1a/1FvjqX5Fuud6XBXCbv4l14vduLYIO5DGnwLsNh4+dW72fcEaDhyPF2YuZ0EzPIpcanwwDBWUlVU4AyKrXGgktq5jIbXGdJB66lOP11euWrWK+4VaqxfQYYv4uSSJsooBGqNgwwQQRmvW1T2SXBj097tnURcV/wBIsf7Lcf7xXOe14q6spuLIBgQStvcqdxjZhc5B9RTfjnJcccDNarM8i76Zb7iIBA3bHZuzFsdABvVN4deXduxeKzkDFSuXfj0uM+IWSArn1xWM0ko/JF2vxX6D5y8SH672nfBuV54p43mvVkRTq0pPfgkj4RiS6ZSM4yCpyNqonFuC3F24e6tppnC6Q0i8UYgZJxk2fTJNTXJXKAbtI3sLZY+rSTR3YlTKkAwme2QEggHGdutANeJ8/iyub1ooxJLJcGNZpT7tUijUBBg6mAYsdIxuTvvVV4xzxcXeVmuiU/ooEMathhjOk6jt4FsbfWm/HuDvbs9tIPewtqGw94oXCuCTnDDO35WfWo62tpJDhVKLtktgHcgbKT138cedTbmqUVZbhw4ZJzyTqu1W38COaIF2YARqoOwA+e/r/wAK1X2V2VrcRG3vbWBp40V1aSFNTxsNslhklT3c+Wms1tVVdAk+ESgPnHg+CTk469aslvdm1liuF20FQ+AN42X3g6ny1fNR45qOC5dUmWa+EYKEI+l/ma2OSbLX/JLbT/3MX+WuPHeFcIsYxJc21ogOyjsIyzn8lEC5Y/KonnHnlrdVt7MqZzHreQ4YRKR3cA7NIeoB2A3Oazg6nlLzM80jEAvLpc7S9AS2APQYH0rSo3weZGLfLO0kgnuJZkh7JZHGiPSQFQAqudJAzgZOPPy687dw6ZXJXcZxJ1CHPj+2PpXdI17oIIzjfSm2775LbfX9dV68uI0fQGJQnUVjA1Biuy6gxwpYnbqCfXabagi1KywT5y2ASRqU7Tf1NviyPl6+e4ZXay9phAVGr48SEjEjABVz169f8aThHC5J5jHDHmQA9yMARx6guHkkB6Y/wAq+W3I9unevHM8mN1QmKMeJACYZt/Fj4DYVVk1EYLcshilLgpnL9zcWZLWtxPGxYO2AxViQT34/gIOPn61uPs85vPEonEyCO4h0CQKe62tdSuoO4Bwdj0xjJrJuYOHWUelILYGR3VEHaSjvM2Bk69hk5Jqu848tGxjj7Zlk1qxVgN1dQMx7nJjwRgnfr51m8aE+FRZLFKHJ9U0Vj/sn449rdfudLJ2kUia4Dq1aGC6miBz8JXcDwKt51sFItNWiLVOgoopK6cFooooAopKWgIXnLirWdhcTxgF0jJTPTUe6pPoCQayGXlOG8jZruadpiM6y7NqbxyrEqBnoAMCtt4rw6O6gkgmGqORCjDpsR4HwPjmsn5m4G/CIVebiI0FtEYaydyxwSFZ0l64HXAzWLWY8868F1XJKLS5Mv4jZGCd4VKyKmMlhpOSM4226Y3rz2iKv8Qyt+VHIw/8AxBwfwrrcGeWeSUxghyOjKDsAAcE7AgdK5yJJj+Kf6aT+o1SpSVXXa9+/c93BqtFlwKObIur0dP8Ax/k52LTsgWAXTJuAEjdh13Awp8alOBcz3/C8rCZlR2/i54HZdRP3RgEMT4DrVn5R5ritLaOJi0LBArF42058Trxjrv1qR5Z4hbNxXXJLC2ICYmLqQra++Qc4DFceuM1LFqsk8vhtOt9+3yPKlmhKO0Y/L+RI+auYmAIs9iMjNuw6+hkyKbcQ5645bgG4hhhDHAMqLGGI6gF5hk1frrTI7MvFJYwTkIkttpX0GUJx8zUBxyzndwIeIxSxgZ/hM0GoNvnAEJGMY/TXoUUdS9Cp/wDSfxX8qy/2oP77ivLe0vip+9Zf7UH+8VaOFW9xC5Z5eGzgrjTLLHpG4OoaYQc7Y6+Jrrxa6eRNGvg8ByDqjnRW28O9EdvpQ51L0/uZpzLzDd3yr9oFmWX4XVoA67jIDdudj4g5FMS1zC0QmiwJe+p93upZTrB3BXcHJ23rQokOtRLf2ITI1aLi3LAeOAYME4qI55uInvojBMsyC2jjzG4YgxS573Z7AkPnp4HHhVmNu6sjJquCj3EirNMDnSXJGd+vXf51IcDlDI6agVU4XePoUbbvDJ/H02p8dmGnVuRjeT8thscb/wDP1rzyxy9NxG8a3hkMESxrJIwDeIA6bEs2fMDAPhU/CWObnfJdPUvLijiaXl4fcalooEIMmo9d2jdzlFA8MnyHyH1ZXXFTuY433ydUgXA7+oHAXy8yN60XmX2Umzt2nhvMdmMkPEoB6YBaMbb+JB+lV/hfPk1vEU+zRFwdPaOqjSRkMCcHUQdunh1qnLqJx/CtiGPFGXfcjLXk2/u4e3K6ogmrBKoHUbjRjZj5Z6+dcOLcNtVQmCcE6VaMr18yCnxZHj5b+VK3FWYGN7iQoWZhFCWVFLHJUBdwM52yB5CvEXDpmYQxW0i61Mh2EbGNT32GvB36Anrmsjc5NO2XpRindGgcgz/Z+GRgjRrZ5MeJDMdJJ8dgPpimfH+ZAgJJ/v8A0VDJJf3Cr2NtJ2cmOxOFChMYUls+md/Cpm75Bt0sJ5zK9wyWsrKS4ZNaRtlhjrhgepOKjJXK5E1lUI1E4cicMku7o3NxG4jiHutYZQXOQWAPXA8emTT7n/hUd4ttcI+USUwnRjOZHEYI1AjKyAZBHTPlWgWQyieZRTj6Cqnw/h3b8JdQ2llmmlVsZw0V08i5HiMrgjyNcUvNfyKW75KdbcNFtbxX4mmae3kV3T3YUNFLplUYUHoGHXxr6Sr5y4tcd1tQ0pe26XQHgC6BZVH4Kf8AWraPZ1xf7Zwy2kb4wnZv+fGSjfiVz9a1Qe7Rm6n1NMstFJS1YSCiiigEpaKKASo/mDhEd7bS286hkkUg53wfusPUHBB8xUhUfzCbj7LL9iVGuCuIxIdKgkgaicHoCTjxxjxoDLuCcMs3sLWVuFJcyywgt2KW40sABlg7ocE77VXW5ccd65tfsf5kXEGU/W2nkC/UV5uf3OEgtrtbi3ltUSBsQWtypKDqZFjMhz1O49KneG8OWXfh1/ayEdFinubKUeRIMkiZ9GiwaOPqjlJnHhXIsd7byvFMYz8MbRzzyjVg5EkVxGGTBxt13pj7MeAcPvUeK8twbqM5ZzJKRKuplDDvYGCpBG3gfGr7wriFxbRTtxOQKkYGlpDDltiSRLGQH8Bgxqc+eazj2b3apcSSvkKsQznwaSQuF+ePCq5VHhFc6jxsWDnblqwhQRx20Saj1UDV8w/UfLp+mvHJ1rbzWw7Wzs2kRmjZjbQd4oxUt8PjjNNeY+ILI2oHKqGJJBHiT41Mezqz0WCu23au8g/NdyV/EYP1rNmm+i0aNNkjFyvdfwP15btDubS1/s8P+Wo3mflS1mgIjhiikQExvHGiYIBwCFA1KfEHzqxTXIA61WuZ+MiCF3z0Gw8z4AepOBWbCpydtmTUai5Uin2NrDcWvejAcgdAMbjDL9D41D2UZXVERlkYIThiWGtSpJB/JI/D61ZuB23ZwKHI1Yy3oTuf11XgqySzSDBUyAKe4c6Sit8R8wf+VXf0vJJ55xXBk00n1yXYcJH3ht4qcYbcam6979v13T2TXaRyXnaFYwIYZWdtsKA6liWPQYySfOqekGDjbBIz/F4+N/63TIB3P91dOFL710UYNxZXFsMBRktAZFzg9NUf7HNe3mVxN0Xua1wi/W+sltbtx288V1C4AI1djIYJmBAwNyrYznf0rLLTl+K4a97UMZ1iHd1FU7UCSGZiq9W7aLVv+UD41crK4/g0l2mALS/juNunZXFvA1yP9md2+ainnOsSwX8LqqqtxBMpKjGp0ZJATjqSpbfr3TWKfBOTaToj+UbiK3sI5TpjiEQkbSqrjbLZIGS2civEttI0LlgVvOJN2aA7vBBgZy3UaY8sd8a3Aqv8v3PfEM0cslvBcSSsIkMhJJWSBGUfcDMzfNAKs/FOZrm5uIYLGEwGVmXt50GtVC6pGSLwAwN26nAx41TNt7onCVo4853Xfit7UAG3ZcEdFllRobaLbqwWRpCB0VBnrUva2iywXfD4hojhgW1Enxd6SA6u7tkqGU9d9Vdm4BFZYnZyYbaOWbD7u8rBu0nkk+82jugYGMn0Afco2LRWiGX+NlLTy/nysXI+SghR6KKpbXTsTI9bfTxSBRvosXUn/wCrEB+Ok/hTTl5wnCpmOMKbw7+k01e7biax/buIvuhIggA++sOpVC56mSZ3x5gLTTgvJmbdVnmnIf3ksAkxC0jd6Tugaiur7urB8qbdzu/YrnNPDv8A4XYSjrbpHE+eumREUH6OF/Grb7C7/MF1bnrHMJB+bKozt+ejfjXTj3ChLbTQflxlV9Dju/gQDVH9lfF/s/EbZidrpGgcb9fjQ48w6lf9c1fGlJNdzNJ+dP5H0HRS0lXlgtFFFAFFJS0AlFLRQGb8+8rWsnEbSWWJH+1FreRejZSKSVJlI31Lo0n0K+QrJLvlKVSyr7/s2Ku0brchCDgq2gM4I/rRp8x0q7v7QYY+LSvfuZgjPHbtb9+KKMkA93AZpCV7zDV5DpTKXhhu3ae3eO7OS5e1ftHBO5zbyus8WPARTDyA8K6m0Gii2fDWLMRYrcBQXLROSNKkBjiNiVIyNuvpU1Zw2rRgpZSAEZ93evpPy7tTKXbCePXpeZHUos0faSDBGk4YRXi7jf8AjRjPUV54RGGM5AGn7RNpx0x2jZ0/1c5x6YrRgSySqRTlfQrRUWsmlErRQHRGSGQ3EjNjGen3gR+NSycr3rQpIsZaJlVlIupSpBGRt06VKcMjAvpQvTsV1eWdZ0fXGqrBy1xApwy5iztDcSxp8sLIB9DJj6CsM9VKOonidPpqtl3JVcFJFAtbVFkeK5tGdlxsLl169CMggj19DTeWwWWV0gtAujB0tKWO42IPj5VYuI73lv5m3bV8gyac/Un9Nc1j030JXYsHQ+o05/WorVkm1pJZo8r222IKvEUXwyI4RyNc3MfbQRwtHllZJJhqRhsVIK90jyOfCugV4ZGikURyKQGXKYxrVlKnTgr5EeR+VXDhEpt72ZQ2I5rdpHHgWiKqCB+URIBn0FVzmcn7VAfvdiA2M/daPGdO/UnHz2rPpNV4qjJdy6Uatehyjk0vsyg5B6x7kSNjw/bP4Jb3PZvbyZXuT27dU6BgDsANtJIP7Z57qwzvuDjEmD3n8hn9j61ylYtEVIYgrpOO08Ym6ZGM4/bFejJWmitGjcl2QaXjHDXyAIFi2xupWZYnHqIWhX/UFQPF+KSSwJLMza0ls5QCThVnsWhYL6GWKTYeNTN5w+SRJ+MxuFRuGwSAKSGaaFkkycfdHZBcHqCR4VA86WLraDGCYZ7i2f5Ry/a7XOBtiFnX/WrBJWmWSVpo98i3w/dKRfCaH9MbH+5zVxvoZbe8juYY0mAheJkZ+zYanRtSEggnuYIOKyrh12bS7ilkUoYXAkU+CSDSWBHVcHUD44rT+N862cXdWQTP00Qe8P1I2H1IrHG6GCvDqWzQ35lnvrtU1QaLYSxNJDEyyTTKHBYFm0oq4Hwg7+JA2qRuprjiRMYSWztcYfUUE02eqDQWEceMgkHUfDT41p+a55R3XgtU8Nfv5D81Vgq/iaj7niIkGJpri7/q7QR/VYgCw9GJrl16HZZ8Me5L3UHDLCZQXjVkOVj7VnCE9SkOohSd+gHjTi5587NcpazkH4WkMcQPrpZtePmtVP8AdQpiOERw6ukcCAu3yVRqY/SpfhXJV/dEN2HZA/fvGKn5iFcv9Dprig5O0m/iR+1TkqhEa33PF3LkokMCDcs+qQ7dT90AfjUfytbKUaZS0l32sTW8SIzuP4QszSOEBESOdu9juj1rSbD2TQFf4dNJc+aJ7iP5YQ6z9Wq78G4fFbx9nBCkCDoqBR9TjxrSsbrdiHVzIfUUtFXEgooooAooooAqp+1PiL2/CrhoiVZtEWofcEsiRs2fA6WOD54q2U14lYR3MMkMyho5FKsD4gj9dED5b4DwkX92UfIiQYOPBFOlVHkSQT9KvV97MoiRJw6d4nHTvtkfUnP6RUrD7Kbjh8jS2Ey3AK4MU/u2OGztIuQTueoFcpePrbSiK/RrSUjIEhUgjOMiRCVxnxzXka7Jq4ZXOCuPt+n/AIXRcWkiscZl4zbxNFcBLqMjAaWJJWTbZlJGdQ6j4qgOD8elTTCoiUjC+8LqR+dkZFbBc8SZrdyrLIugkE4bwPjWH3qh4o2YBnlOt2IGTsWOD4eXyrV/TdZkzxnJOunnbcdEOuMZRu/eixJdXFkZNf2Z3kbWWWUsf6owo6AbCo6z47NHHoKowLs7d5xqZiST0/bFSXs65J/dCKaZ2lKJskcTohdtOsrqfYDBUDOOtOZOB2SsVaO4DKSCDxPhQIIOCD7zrmp+C+pzVW+TS3o66ZRbr3IGTjMpnabTHkqqgZbCqvhnHmSfrRFxqUXCzNHG2lSAutgATjLZ0+W31NWqx5Qt51Zoba9kVPiKcQ4YwXbO5D7bU+/erwqPAkW+diqsdM8LhSRkpqjcKSOhIzuKul4ksfhN+U45aLq6lCV/Epo5hlM7TPHGx0hVXWwCjOTvpyckD8BTG54lJJO80ioxbAwue4oOQACd+p+dW3inALPUPssExXG/bXDKc58NLkYx51Ij2eQn+esv7dP/AIVDHjljrprY48mkafke/uv0KRDxOMsAx07j4kI+8xOe9g9R+w3exxZA09NjkKf6Nsn4unr9eu1O+bOVIbeaG3AIfQJZSszspDM6oq9pj8gkk+gHWm1vCqqFUAAAY2i66G9eufr18cmvSxSlJWzz8nSn5TWPZcYpuDNBNgojXEMqscYVpHfB32HZyD5CmvEPaBw4gwRwS3EXwmRI1ZWOnstQLnVIdO2sZyPGs1/dCZY5reNgkE4Uy4MYyUj3UaTpAcFQfMJ86a9mCcDSN8fzPTtf8Mf8sCq1htuzvUWuysbXiXDoXadbeW21WzSyKCHjjOEEqFl+7pI3yCTVavYooJAlu63iaSdUELQhSPu99irgjO6k9K5R2kepXKISNJzpjB6sOvXwA8/rXbTtvuceUX9H6H9Xr45qiGgpvqla9CORxmt0cmaY5AiWLY7n3h2052GBnvDxrgbRmJEkkr7gY2A+PB2RhkYH7eLm+kRNWoqF72CBD4hMYx+2Om1Mm4hE0mFzu2xMaqD7zI3ZcDbHXy+QrRHBihwiEYpcI3D2OfZm4dGYookmTMUxRVDlkJAZyBnvABt/Or7XyvYTS2tyssEskJcBS8TKve3wGX4WB8mB3GOtXFOf+Ihf5SCMdTDbknuA+e5z+Ph0NQeKV7FvUjd6Kw+P2ocQgBeT7PcIupmVlETkDGwdHIzvn4DtW1Wk4ljR16OqsM+TAEfrqEouPJ1OztRRRUToUUUUAlLRRQCUUtFAZ77R+b5oJVs7MhJWj7SSUgMY1YlVCA7doSpOSCAB03FVLkya4WGSb7KLpJHbMwZftEwBwWcSHEi5yBhhsBtT72xcHlhna9RWeF4BHIVBJiZNeljjohDYz4Eb9asPBp447CF0x2a26sNPksYO34V5eunOOzVp1RZpIyeWTb2S2IG24Xw+8ZhbFracfGkRNvICR9+BhpbbxKkHzqrcb9mdyiKLWRJlQkhW92+DnK/kHrt8NeWjPECbm8bLlcxquQIwSCqpjcEbEt1zUly7xW/7FpUn7WASmKMSQTXTsVBLbwAMqeGptVV4HlTaxS+Kf6jHrMOWbVcd0NvZ/wAduOExSW89nIPeF9cnaIvwqoGpI2H3eucVKcY5sS504PYYzn7PMgL5xuzSWbHb0x1p2vN1542X1C34H4G0zR+/G8z/ACEn+3f7pWxZdT3x/VE3HE3+L6EGOMR6SpuLpkYEMv2tFDZGDnRZqT+NMdNj+RJ/a2/3atIv7jiFvGZJ4LKKNcZeS+ZFGTgZZocDJOKiRzdJ/ScJ/wDNF/8Aap4uo/6/qh0Y/wDl9CjyQxHJSyu9IGdTSTYPqNNt0o4RzXaRKQtpbzb5zMZpmHQY1fZth6etXj99j/0vCP8AzMf+1UJ7QJTCqPfWVoXdwkbxXUgkzjOoOsKnA+dSx5czfnht7NHJQx1tL6EBxnmc3d6khjC5RImVO17vZu7BtUkQx8bLXBJMAENp2H3hv7th4Jv/AMPLeo/hFzIf4yTVlxjSztgZbbpvvn9s1ylmcZBmlVdjgROc9wn4tOD1x/wr1oeWJle7H/a4DAOCNxgOMDMaHONP7frb3F8I27zE97ZQRl/e5wO7ud879P0DisraGWEOowzGWQyD7q62wdyc+eB09MSfAuX7m7Ia0gkmJzqmkLRo2H1DDtjOcfdG34mjnsEhnb8ZGcs6Kq6e72isx3bYgL69Bn++g3byqOz92v3nk05PuwMKukYyB4/hRe8PubeR1minV43VCqShmy+ooVUHUVYZwVBGx6bikbh5aVYplVZNv5ZcRxhMrjOkuSTnoNJP91XjRS3Z3ofoNmnRZGaMtKxzqkLgjovWRlAxt0A+nhXk37s4xPDln2RTnHvMgasZ8c5A8elXzgfCIoo5xJCtzfwk6Y3OqMA47J4Ub7hGCXOWBDDwrtdyviaOWaOSNQscz3eowazhhFBbRkDUoxuDqGepOa81/wBWh1uMVf7W6/P59jQtNKrZRRfoymOUMmyKdWChxq31BcYz548vWnb8Rj0ZLrjT11oR/FAdNO5OP28ZLgfLFxcy9lZ3EMndd8M0qqojkCKvi6nv9HBPd8jUj/0X8RDZFvbZHQ9ufydOf4v6/WvThnjJWjPKDTortywdSC+xDHDN56MjdNj4+fTxGK1j2NcZmmiuIJpO0W3dEjYnLBSp7pb72MbE74NQvC/ZZdTHVeXAhXfuW7M7YONjJIMDp4DwzkmtL5b5dg4fD2VsmkE6mJJLOx6szHcmo5ZqXB2KaJaikpapJBRRRQBSUtFAJRRRQARnY1TeLciga24e4ty+dcJBa3lyMHMfWJj+VHj1DVc6SuSipKmjqbW6PnS/t5rCBre9UwSaSiOd0cZwCkvwswU9Njt0qVu44raGayETM0ExniVbWW51xyxjTpKMoQlgV1Mfumtt4lw+K5iaKeNZI2GCrgEH/A+tVpPZzZKQUN0hChMrd3QOkbhc9p8I8qohg8OTcO5DFjhC6XLsyLgdy4uIybe4t8HPa/uc76CASDpVyTvt9atHGL57pVV+JX6BTqzDwy8hJ2xglCMj0NXj94Nv/TX39tuv89H7wbf+mvv7bdf56s+89izymYNwsEYPFeLEeRsuIEfgWr1acHt1dWlv+JyIDlk+xX0eoeWsbr860394Nv8A019/bbr/AD0HkC3/AKa/H/3tz/np957DylT4e/CoZElSS+JXcCT7e69PvI4wfkaOYuYrR7qzn0STpFI6yRm2mbuSppLgMmCVYK2PLON6tf7wIP8ASL/+23H+avScg24+KW+b0a9uv/5cV3z+w8o2j5f4PxMOYoraRgArGICOSPyzpwyHy6VX5fYzHn3d3MF8AyQsRsR8WjJ6n9fWtA4Jy/b2Qb7NGEL4LsSzu+M41yOSzYyep8ak6sTaIme8F9klpC+u4L3TZyBJhUGBge6QBT9c1f4IVRQqAKAMAAYAHgK6UlcbsFK564G/bxXsEfatGpjljVQzsm5SSMHrJGWbu+IZgN8VlnEXe2R9K3SwpGuJJLJlikds9qbjtotRZ2PmBuMHNfRNNOK8OjuoXhnXXHIpVlyRkH1ByPmKolp8cp9bRNZJJUjMeVuTje9nPLHLaxx2qx27dqGl1MwkEgIYjswp06XzqBORsKk732eXU2jVfRL2chkVo7TSdRVlJPvcHIY52/CtChiCKqoAFUBQB4ADAH4V0rsdPjjW3HHr+YeSTvfkofsv5fms2vvtKqZGuABKF09qqxJgjO+nOdvPVV8ooq4gJS0UUAUlFLQBRRRQCUtFFAJS0UUAlFFFAFFLRQBRRRQBRRRQCUtFFAFFFFAFFFFAFFFFAFFFFAFFFFAFFFFAFFFFAJRRRQ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3526" y="3373398"/>
            <a:ext cx="2951202" cy="2951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266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914400" y="990600"/>
            <a:ext cx="76200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r>
              <a:rPr kumimoji="0" lang="ru-RU" sz="2200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навчальна</a:t>
            </a:r>
            <a:r>
              <a:rPr kumimoji="0" lang="ru-RU" sz="220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0" algn="l"/>
              </a:tabLst>
            </a:pP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узагальнити і систематизувати знання учнів з теми “</a:t>
            </a:r>
            <a:r>
              <a:rPr lang="uk-UA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</a:t>
            </a: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 як частина мови”, закріпити та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навчити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засвоєний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теоретичний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r>
              <a:rPr kumimoji="0" lang="uk-UA" sz="220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розвивальна: </a:t>
            </a: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0" algn="l"/>
              </a:tabLst>
            </a:pPr>
            <a:r>
              <a:rPr lang="uk-UA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розвивати логічне мислення,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пунктуаційні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орфографічні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мовленнєві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навички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сприяти формуванню та розвитку в учнів інтелектуальних та творчих здібностей;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r>
              <a:rPr kumimoji="0" lang="uk-UA" sz="220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виховна: 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виховувати уважність, активність, самостійність, відповідальність;</a:t>
            </a:r>
            <a:r>
              <a:rPr kumimoji="0" lang="uk-UA" sz="220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r>
              <a:rPr kumimoji="0" lang="uk-UA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прищеплювати інтерес до вивчення предмета;</a:t>
            </a: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0" algn="l"/>
              </a:tabLst>
            </a:pPr>
            <a:endParaRPr kumimoji="0" lang="ru-RU" sz="22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24200" y="304800"/>
            <a:ext cx="358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dirty="0" smtClean="0">
                <a:solidFill>
                  <a:srgbClr val="7030A0"/>
                </a:solidFill>
              </a:rPr>
              <a:t>Мета:</a:t>
            </a: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09600" y="914400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я поставила перед собою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систематично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удосконалювати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організаційні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перед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уроком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психологічно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налаштовувати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роботу,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відволікати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вражень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зібраність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порядку та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самоорганізованості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828800" y="457200"/>
            <a:ext cx="616309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Хід уроку</a:t>
            </a:r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І. Орган</a:t>
            </a:r>
            <a:r>
              <a:rPr lang="uk-UA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ізаційний</a:t>
            </a:r>
            <a:r>
              <a:rPr lang="uk-UA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момент уроку: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914400" y="1003757"/>
            <a:ext cx="7391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Психологічна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настанова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Усміхніться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один одному,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подумки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побажайте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успіхів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цілий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день. Для того,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щоб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впоратися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уроці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завданнями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будьте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старанними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слухняними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800" dirty="0" smtClean="0">
              <a:solidFill>
                <a:srgbClr val="515151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Не просто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слухати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чути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Не просто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дивитися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бачити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Не просто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відповідати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міркувати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Дружно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плідно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працювати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04800" y="762000"/>
            <a:ext cx="83058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3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“ПРЕС”</a:t>
            </a:r>
          </a:p>
          <a:p>
            <a:r>
              <a:rPr lang="uk-UA" sz="2800" dirty="0" smtClean="0">
                <a:solidFill>
                  <a:srgbClr val="7030A0"/>
                </a:solidFill>
              </a:rPr>
              <a:t>             Позиція:                      </a:t>
            </a:r>
            <a:r>
              <a:rPr lang="uk-UA" sz="2800" dirty="0" smtClean="0">
                <a:solidFill>
                  <a:srgbClr val="008000"/>
                </a:solidFill>
              </a:rPr>
              <a:t>Я вважаю, що…</a:t>
            </a:r>
          </a:p>
          <a:p>
            <a:r>
              <a:rPr lang="uk-UA" sz="2800" dirty="0" smtClean="0">
                <a:solidFill>
                  <a:srgbClr val="7030A0"/>
                </a:solidFill>
              </a:rPr>
              <a:t>             </a:t>
            </a:r>
            <a:r>
              <a:rPr lang="uk-UA" sz="2800" dirty="0" err="1" smtClean="0">
                <a:solidFill>
                  <a:srgbClr val="7030A0"/>
                </a:solidFill>
              </a:rPr>
              <a:t>Обгрунтування</a:t>
            </a:r>
            <a:r>
              <a:rPr lang="uk-UA" sz="2800" dirty="0" smtClean="0">
                <a:solidFill>
                  <a:srgbClr val="7030A0"/>
                </a:solidFill>
              </a:rPr>
              <a:t>:         </a:t>
            </a:r>
            <a:r>
              <a:rPr lang="uk-UA" sz="2800" dirty="0" smtClean="0">
                <a:solidFill>
                  <a:srgbClr val="008000"/>
                </a:solidFill>
              </a:rPr>
              <a:t>…тому що…</a:t>
            </a:r>
          </a:p>
          <a:p>
            <a:r>
              <a:rPr lang="uk-UA" sz="2800" dirty="0" smtClean="0">
                <a:solidFill>
                  <a:srgbClr val="7030A0"/>
                </a:solidFill>
              </a:rPr>
              <a:t>             Приклад:                     </a:t>
            </a:r>
            <a:r>
              <a:rPr lang="uk-UA" sz="2800" dirty="0" smtClean="0">
                <a:solidFill>
                  <a:srgbClr val="008000"/>
                </a:solidFill>
              </a:rPr>
              <a:t>наприклад…</a:t>
            </a:r>
          </a:p>
          <a:p>
            <a:r>
              <a:rPr lang="uk-UA" sz="2800" dirty="0" smtClean="0">
                <a:solidFill>
                  <a:srgbClr val="7030A0"/>
                </a:solidFill>
              </a:rPr>
              <a:t>             Висновки:                   </a:t>
            </a:r>
            <a:r>
              <a:rPr lang="uk-UA" sz="2800" dirty="0" smtClean="0">
                <a:solidFill>
                  <a:srgbClr val="008000"/>
                </a:solidFill>
              </a:rPr>
              <a:t>… тому…</a:t>
            </a:r>
            <a:endParaRPr lang="ru-RU" sz="2800" dirty="0" smtClean="0">
              <a:solidFill>
                <a:srgbClr val="008000"/>
              </a:solidFill>
            </a:endParaRPr>
          </a:p>
          <a:p>
            <a:pPr algn="ctr"/>
            <a:r>
              <a:rPr lang="ru-RU" dirty="0" smtClean="0"/>
              <a:t>     </a:t>
            </a: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Чи потрібна така частина мови як прикметник?</a:t>
            </a:r>
            <a:r>
              <a:rPr lang="uk-UA" sz="32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32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 могли б люди образно висловити думку, створити прекрасні поезії, дивні казки, чудові художні твори? </a:t>
            </a:r>
            <a:endParaRPr lang="uk-UA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676400" y="5181600"/>
            <a:ext cx="5867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Напевне, ні? Той барвистий, неповторний світ навколо нас створює невтомний, невгамовний ПРИКМЕТНИК.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 ж ми знаємо про нього?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14400" y="1143000"/>
            <a:ext cx="769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2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ІІ. Мотивація навчальної</a:t>
            </a:r>
            <a:r>
              <a:rPr lang="uk-UA" sz="3200" b="1" dirty="0" smtClean="0"/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та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пізнавальної діяльності</a:t>
            </a:r>
            <a:endParaRPr kumimoji="0" lang="uk-UA" sz="32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2428868"/>
            <a:ext cx="624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Оголошення теми та мети уроку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600200" y="3159443"/>
            <a:ext cx="6400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узагальнимо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систематизуємо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наші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знання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 теми “Прикметник”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Бажаю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вам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виваженості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й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мудрості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14414" y="1071546"/>
            <a:ext cx="62189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Повторення вивченого.</a:t>
            </a:r>
          </a:p>
          <a:p>
            <a:pPr marL="742950" indent="-742950"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Мовне доміно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609600" y="28956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Групи за значенням: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486400" y="2895600"/>
            <a:ext cx="12954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Відносні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286000" y="2895600"/>
            <a:ext cx="12954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Присвійні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886200" y="2895600"/>
            <a:ext cx="12954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Якісні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85800" y="38100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Ступені порівняння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3810000" y="38100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Найвищий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209800" y="38100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Вищий 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762000" y="46482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Морфологічні ознаки: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2209800" y="46482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Рід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3733800" y="46482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Число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5257800" y="46482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Відмінки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6781800" y="46482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Групи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533400" y="5562600"/>
            <a:ext cx="16002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Питання прикметника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2286000" y="55626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Який?</a:t>
            </a:r>
          </a:p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Чий?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810000" y="55626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Яка?</a:t>
            </a:r>
          </a:p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Чия?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5257800" y="55626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Яке?</a:t>
            </a:r>
          </a:p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Чиє?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6858000" y="5562600"/>
            <a:ext cx="1371600" cy="5334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Які?</a:t>
            </a:r>
          </a:p>
          <a:p>
            <a:pPr algn="ctr"/>
            <a:r>
              <a:rPr lang="uk-UA" b="1" dirty="0" smtClean="0">
                <a:solidFill>
                  <a:srgbClr val="008000"/>
                </a:solidFill>
              </a:rPr>
              <a:t>Чиї?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762000" y="2057400"/>
          <a:ext cx="7620000" cy="421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00100" y="714356"/>
            <a:ext cx="731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Давайте доберемо прикметники до слова мова, утворивши </a:t>
            </a:r>
            <a:r>
              <a:rPr lang="uk-UA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“Асоціативний</a:t>
            </a:r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кущ”</a:t>
            </a:r>
            <a:endParaRPr lang="uk-UA" sz="28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edsovet.su/_ld/354/0362442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43108" y="1142984"/>
            <a:ext cx="54964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Закодована  телефонограма </a:t>
            </a:r>
          </a:p>
          <a:p>
            <a:pPr algn="ctr"/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 Прикметника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371600" y="2362200"/>
            <a:ext cx="6629400" cy="3352800"/>
          </a:xfrm>
          <a:prstGeom prst="verticalScroll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5">
                    <a:lumMod val="50000"/>
                  </a:schemeClr>
                </a:solidFill>
              </a:rPr>
              <a:t>Любі діти! Із запропонованих слів випишіть тільки прикметники. Підкресливши першу літеру в кожному прикметнику, одержите закодоване слово:</a:t>
            </a:r>
          </a:p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У</a:t>
            </a:r>
            <a:r>
              <a:rPr lang="uk-UA" sz="2400" dirty="0" smtClean="0">
                <a:solidFill>
                  <a:srgbClr val="0070C0"/>
                </a:solidFill>
              </a:rPr>
              <a:t>країнський,море, весело, </a:t>
            </a:r>
            <a:r>
              <a:rPr lang="uk-UA" sz="2400" dirty="0" smtClean="0">
                <a:solidFill>
                  <a:srgbClr val="FF0000"/>
                </a:solidFill>
              </a:rPr>
              <a:t>к</a:t>
            </a:r>
            <a:r>
              <a:rPr lang="uk-UA" sz="2400" dirty="0" smtClean="0">
                <a:solidFill>
                  <a:srgbClr val="0070C0"/>
                </a:solidFill>
              </a:rPr>
              <a:t>расивий, </a:t>
            </a:r>
            <a:r>
              <a:rPr lang="uk-UA" sz="2400" dirty="0" smtClean="0">
                <a:solidFill>
                  <a:srgbClr val="FF0000"/>
                </a:solidFill>
              </a:rPr>
              <a:t>р</a:t>
            </a:r>
            <a:r>
              <a:rPr lang="uk-UA" sz="2400" dirty="0" smtClean="0">
                <a:solidFill>
                  <a:srgbClr val="0070C0"/>
                </a:solidFill>
              </a:rPr>
              <a:t>адісний, красуня,читати, </a:t>
            </a:r>
            <a:r>
              <a:rPr lang="uk-UA" sz="2400" dirty="0" smtClean="0">
                <a:solidFill>
                  <a:srgbClr val="FF0000"/>
                </a:solidFill>
              </a:rPr>
              <a:t>а</a:t>
            </a:r>
            <a:r>
              <a:rPr lang="uk-UA" sz="2400" dirty="0" smtClean="0">
                <a:solidFill>
                  <a:srgbClr val="0070C0"/>
                </a:solidFill>
              </a:rPr>
              <a:t>ктивний, мало,</a:t>
            </a:r>
          </a:p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ї</a:t>
            </a:r>
            <a:r>
              <a:rPr lang="uk-UA" sz="2400" dirty="0" smtClean="0">
                <a:solidFill>
                  <a:srgbClr val="0070C0"/>
                </a:solidFill>
              </a:rPr>
              <a:t>стівний,пейзаж,</a:t>
            </a:r>
            <a:r>
              <a:rPr lang="uk-UA" sz="2400" dirty="0" smtClean="0">
                <a:solidFill>
                  <a:srgbClr val="FF0000"/>
                </a:solidFill>
              </a:rPr>
              <a:t>н</a:t>
            </a:r>
            <a:r>
              <a:rPr lang="uk-UA" sz="2400" dirty="0" smtClean="0">
                <a:solidFill>
                  <a:srgbClr val="0070C0"/>
                </a:solidFill>
              </a:rPr>
              <a:t>ародний, сюди, </a:t>
            </a:r>
            <a:r>
              <a:rPr lang="uk-UA" sz="2400" dirty="0" smtClean="0">
                <a:solidFill>
                  <a:srgbClr val="FF0000"/>
                </a:solidFill>
              </a:rPr>
              <a:t>а</a:t>
            </a:r>
            <a:r>
              <a:rPr lang="uk-UA" sz="2400" dirty="0" smtClean="0">
                <a:solidFill>
                  <a:srgbClr val="0070C0"/>
                </a:solidFill>
              </a:rPr>
              <a:t>петитний!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5791200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 живемо в чудовій країні,  що зветься</a:t>
            </a:r>
          </a:p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Україною.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304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ІІІ. Систематизація й узагальнення знань, умінь і навичок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879</Words>
  <Application>Microsoft Office PowerPoint</Application>
  <PresentationFormat>Экран (4:3)</PresentationFormat>
  <Paragraphs>241</Paragraphs>
  <Slides>19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Ваня</dc:creator>
  <cp:lastModifiedBy>Ваня</cp:lastModifiedBy>
  <cp:revision>56</cp:revision>
  <cp:lastPrinted>2014-12-16T10:25:13Z</cp:lastPrinted>
  <dcterms:created xsi:type="dcterms:W3CDTF">2014-12-15T19:18:37Z</dcterms:created>
  <dcterms:modified xsi:type="dcterms:W3CDTF">2015-01-26T17:54:52Z</dcterms:modified>
</cp:coreProperties>
</file>