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Остапчук Т.І. | Опорний заклад освіти &quot;Альтернативна школа загальної  середньої освіти І-ІІІ ступенів √1 ім. А.С.Макаренка розвитку здібностей  дитини&quot; Гніванської міської ради Вінницької області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72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966157"/>
            <a:ext cx="8001056" cy="8918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6329" rIns="91440" bIns="1063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правил безпечного користування Інтернетом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4071942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Вашим друзям слід питати вашого дозволу, перш ніж завантажувати фотографії з вами або позначати вас на фотографіях в соціальних мережах. Не бійтеся сказати їм про це, і самі теж дотримуйтесь цього правила.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2531" name="AutoShape 3" descr="Безпека в Інтернеті | our pro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3" name="AutoShape 5" descr="Безпека в Інтернеті | our proj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4" name="Picture 6" descr="C:\Users\User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4" cy="373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500042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10. Не переходьте за посиланнями, прикріпленим в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імейл-повідомленнях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безпечніше вводити адресу в рядок браузера самому.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3555" name="Picture 3" descr="Презентація &quot;Інтернет поряд з нами&quot; до Дня безпечного Інтернету"/>
          <p:cNvPicPr>
            <a:picLocks noChangeAspect="1" noChangeArrowheads="1"/>
          </p:cNvPicPr>
          <p:nvPr/>
        </p:nvPicPr>
        <p:blipFill>
          <a:blip r:embed="rId2"/>
          <a:srcRect l="19286" t="40000" r="12142"/>
          <a:stretch>
            <a:fillRect/>
          </a:stretch>
        </p:blipFill>
        <p:spPr bwMode="auto">
          <a:xfrm>
            <a:off x="285720" y="2786057"/>
            <a:ext cx="4364544" cy="2864209"/>
          </a:xfrm>
          <a:prstGeom prst="rect">
            <a:avLst/>
          </a:prstGeom>
          <a:noFill/>
        </p:spPr>
      </p:pic>
      <p:pic>
        <p:nvPicPr>
          <p:cNvPr id="4" name="Picture 2" descr="C:\Users\User\Desktop\8.jpg"/>
          <p:cNvPicPr>
            <a:picLocks noChangeAspect="1" noChangeArrowheads="1"/>
          </p:cNvPicPr>
          <p:nvPr/>
        </p:nvPicPr>
        <p:blipFill>
          <a:blip r:embed="rId3"/>
          <a:srcRect l="21875" t="38541" r="21874" b="9375"/>
          <a:stretch>
            <a:fillRect/>
          </a:stretch>
        </p:blipFill>
        <p:spPr bwMode="auto">
          <a:xfrm>
            <a:off x="4714876" y="3571876"/>
            <a:ext cx="42177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7030A0"/>
                </a:solidFill>
              </a:rPr>
              <a:t>1. Використовуйте </a:t>
            </a:r>
            <a:r>
              <a:rPr lang="uk-UA" sz="4400" dirty="0" smtClean="0">
                <a:solidFill>
                  <a:srgbClr val="7030A0"/>
                </a:solidFill>
              </a:rPr>
              <a:t>надійний пароль - комбінуйте букви, цифри та інші символи.</a:t>
            </a:r>
            <a:endParaRPr lang="uk-UA" sz="4400" dirty="0">
              <a:solidFill>
                <a:srgbClr val="7030A0"/>
              </a:solidFill>
            </a:endParaRPr>
          </a:p>
        </p:txBody>
      </p:sp>
      <p:pic>
        <p:nvPicPr>
          <p:cNvPr id="14340" name="Picture 4" descr="День активних дій: Разом за кращий Інтернет | our proje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0105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3 (1).jpg"/>
          <p:cNvPicPr>
            <a:picLocks noChangeAspect="1" noChangeArrowheads="1"/>
          </p:cNvPicPr>
          <p:nvPr/>
        </p:nvPicPr>
        <p:blipFill>
          <a:blip r:embed="rId2"/>
          <a:srcRect l="30469" t="53125" r="36718" b="5208"/>
          <a:stretch>
            <a:fillRect/>
          </a:stretch>
        </p:blipFill>
        <p:spPr bwMode="auto">
          <a:xfrm>
            <a:off x="5572132" y="3643314"/>
            <a:ext cx="3000396" cy="2857520"/>
          </a:xfrm>
          <a:prstGeom prst="rect">
            <a:avLst/>
          </a:prstGeom>
          <a:noFill/>
        </p:spPr>
      </p:pic>
      <p:sp>
        <p:nvSpPr>
          <p:cNvPr id="15363" name="AutoShape 3" descr="5-В робота в Інтернеті - l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5" name="Picture 5" descr="5-В робота в Інтернеті - l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2857500" cy="28575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00034" y="214290"/>
            <a:ext cx="80010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Не вірте всьому, що читаєте - завжди перевіряйте достовірність джерела.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500042"/>
            <a:ext cx="79296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Не викладайте особисту інформацію про себе, своїх рідних, друзів і знайомих в Інтернеті.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6387" name="Picture 3" descr="Що мені загрожує в інтерне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00438"/>
            <a:ext cx="4814192" cy="3000396"/>
          </a:xfrm>
          <a:prstGeom prst="rect">
            <a:avLst/>
          </a:prstGeom>
          <a:noFill/>
        </p:spPr>
      </p:pic>
      <p:pic>
        <p:nvPicPr>
          <p:cNvPr id="4" name="Picture 4" descr="Презентація &quot;Інтернет поряд з нами&quot; до Дня безпечного Інтернету"/>
          <p:cNvPicPr>
            <a:picLocks noChangeAspect="1" noChangeArrowheads="1"/>
          </p:cNvPicPr>
          <p:nvPr/>
        </p:nvPicPr>
        <p:blipFill>
          <a:blip r:embed="rId3"/>
          <a:srcRect l="38572" t="62858" r="32499"/>
          <a:stretch>
            <a:fillRect/>
          </a:stretch>
        </p:blipFill>
        <p:spPr bwMode="auto">
          <a:xfrm>
            <a:off x="697818" y="3429000"/>
            <a:ext cx="237398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4. Ніколи не погоджуйтесь на зустріч з людиною, з якою ви познайомилися в Інтернеті. Якщо все ж таки це необхідно, то спочатку потрібно спитати дозволу батьків, а зустріч повинна відбутися в громадському місці й у присутності батьків.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18434" name="AutoShape 2" descr="Психологічна служба КВНЗ «Уманський гуманітарно- педагогічний кол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6" name="Picture 4" descr="C:\Users\User\Desktop\14.jpg"/>
          <p:cNvPicPr>
            <a:picLocks noChangeAspect="1" noChangeArrowheads="1"/>
          </p:cNvPicPr>
          <p:nvPr/>
        </p:nvPicPr>
        <p:blipFill>
          <a:blip r:embed="rId2"/>
          <a:srcRect l="23098" t="65217" r="21195"/>
          <a:stretch>
            <a:fillRect/>
          </a:stretch>
        </p:blipFill>
        <p:spPr bwMode="auto">
          <a:xfrm>
            <a:off x="1500165" y="3500438"/>
            <a:ext cx="6858049" cy="3211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429000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5. Подумайте </a:t>
            </a:r>
            <a:r>
              <a:rPr lang="uk-UA" sz="4000" dirty="0" smtClean="0">
                <a:solidFill>
                  <a:srgbClr val="7030A0"/>
                </a:solidFill>
              </a:rPr>
              <a:t>двічі, перш ніж поширити будь-яку інформацію. Як і в житті, потрібно думати про наслідки того, що говориш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5-В робота в Інтернеті - l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857520" cy="325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42852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7030A0"/>
                </a:solidFill>
              </a:rPr>
              <a:t>6. </a:t>
            </a:r>
            <a:r>
              <a:rPr lang="uk-UA" sz="3600" dirty="0" smtClean="0">
                <a:solidFill>
                  <a:srgbClr val="7030A0"/>
                </a:solidFill>
              </a:rPr>
              <a:t>Не ховайтеся за анонімністю екрану комп'ютера. Не кажіть того, що не могли б сказати людині в обличчя.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17414" name="Picture 6" descr="Презентація &quot;Інтернет поряд з нами&quot; до Дня безпечного Інтернету"/>
          <p:cNvPicPr>
            <a:picLocks noChangeAspect="1" noChangeArrowheads="1"/>
          </p:cNvPicPr>
          <p:nvPr/>
        </p:nvPicPr>
        <p:blipFill>
          <a:blip r:embed="rId2"/>
          <a:srcRect l="23572" t="38572" r="21785"/>
          <a:stretch>
            <a:fillRect/>
          </a:stretch>
        </p:blipFill>
        <p:spPr bwMode="auto">
          <a:xfrm>
            <a:off x="2000232" y="2503116"/>
            <a:ext cx="4929222" cy="415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500042"/>
            <a:ext cx="77867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 Переконайтеся, що ваш профіль у соціальній мережі закритий від сторонніх (перевірте налаштування безпеки).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1507" name="Picture 3" descr="Презентація &quot;Інтернет поряд з нами&quot; до Дня безпечного Інтернету"/>
          <p:cNvPicPr>
            <a:picLocks noChangeAspect="1" noChangeArrowheads="1"/>
          </p:cNvPicPr>
          <p:nvPr/>
        </p:nvPicPr>
        <p:blipFill>
          <a:blip r:embed="rId2"/>
          <a:srcRect l="16072" t="41429" r="16428"/>
          <a:stretch>
            <a:fillRect/>
          </a:stretch>
        </p:blipFill>
        <p:spPr bwMode="auto">
          <a:xfrm>
            <a:off x="1880001" y="3000372"/>
            <a:ext cx="559836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11.jpg"/>
          <p:cNvPicPr>
            <a:picLocks noChangeAspect="1" noChangeArrowheads="1"/>
          </p:cNvPicPr>
          <p:nvPr/>
        </p:nvPicPr>
        <p:blipFill>
          <a:blip r:embed="rId2"/>
          <a:srcRect l="17187" t="43750" r="21094"/>
          <a:stretch>
            <a:fillRect/>
          </a:stretch>
        </p:blipFill>
        <p:spPr bwMode="auto">
          <a:xfrm>
            <a:off x="1571603" y="2643182"/>
            <a:ext cx="6166161" cy="421481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28596" y="214290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 Додавайте "у друзі" тільки тих, кого дійсно знаєте: навіть якщо це друзі ваших друзів, але особисто ви не знайомі, краще зайвий раз перестрахуватися.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247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2021-03-26T09:28:22Z</dcterms:created>
  <dcterms:modified xsi:type="dcterms:W3CDTF">2021-03-26T10:15:18Z</dcterms:modified>
</cp:coreProperties>
</file>