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2" r:id="rId6"/>
    <p:sldId id="263" r:id="rId7"/>
    <p:sldId id="261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2C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40875F-019B-4B7A-AAEA-670D01C83DD1}" type="datetimeFigureOut">
              <a:rPr lang="ru-RU" smtClean="0"/>
              <a:t>19.02.2015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8947F6-D622-4BF1-8E9A-FC1CB96678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7920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8947F6-D622-4BF1-8E9A-FC1CB9667864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3%D1%80%D0%BE%D0%BC%D0%B0%D0%B4%D1%81%D1%8C%D0%BA%D0%B8%D0%B9_%D0%B4%D1%96%D1%8F%D1%87" TargetMode="External"/><Relationship Id="rId3" Type="http://schemas.openxmlformats.org/officeDocument/2006/relationships/image" Target="../media/image2.jpeg"/><Relationship Id="rId7" Type="http://schemas.openxmlformats.org/officeDocument/2006/relationships/hyperlink" Target="http://uk.wikipedia.org/wiki/%D0%A3%D0%BA%D1%80%D0%B0%D1%97%D0%BD%D1%81%D1%8C%D0%BA%D0%B0_%D0%BB%D1%96%D1%82%D0%B5%D1%80%D0%B0%D1%82%D1%83%D1%80%D0%B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k.wikipedia.org/wiki/%D0%94%D1%80%D0%B0%D0%BC%D0%B0%D1%82%D1%83%D1%80%D0%B3" TargetMode="External"/><Relationship Id="rId11" Type="http://schemas.openxmlformats.org/officeDocument/2006/relationships/hyperlink" Target="http://uk.wikipedia.org/wiki/1798" TargetMode="External"/><Relationship Id="rId5" Type="http://schemas.openxmlformats.org/officeDocument/2006/relationships/hyperlink" Target="http://uk.wikipedia.org/wiki/%D0%9F%D0%BE%D0%B5%D1%82" TargetMode="External"/><Relationship Id="rId10" Type="http://schemas.openxmlformats.org/officeDocument/2006/relationships/hyperlink" Target="http://uk.wikipedia.org/wiki/%D0%95%D0%BD%D0%B5%D1%97%D0%B4%D0%B0_(%D0%9A%D0%BE%D1%82%D0%BB%D1%8F%D1%80%D0%B5%D0%B2%D1%81%D1%8C%D0%BA%D0%B8%D0%B9)" TargetMode="External"/><Relationship Id="rId4" Type="http://schemas.openxmlformats.org/officeDocument/2006/relationships/hyperlink" Target="http://uk.wikipedia.org/wiki/%D0%9F%D0%B8%D1%81%D1%8C%D0%BC%D0%B5%D0%BD%D0%BD%D0%B8%D0%BA" TargetMode="External"/><Relationship Id="rId9" Type="http://schemas.openxmlformats.org/officeDocument/2006/relationships/hyperlink" Target="http://uk.wikipedia.org/wiki/%D0%94%D0%B5%D0%BA%D0%B0%D0%B1%D1%80%D0%B8%D1%81%D1%82%D0%B8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F%D1%80%D0%BE%D0%B7%D0%B0%D1%97%D0%BA" TargetMode="External"/><Relationship Id="rId13" Type="http://schemas.openxmlformats.org/officeDocument/2006/relationships/hyperlink" Target="http://uk.wikipedia.org/wiki/%D0%9F%D0%BE%D0%BB%D1%96%D1%82%D0%B8%D1%87%D0%BD%D0%B8%D0%B9_%D0%B4%D1%96%D1%8F%D1%87" TargetMode="External"/><Relationship Id="rId3" Type="http://schemas.openxmlformats.org/officeDocument/2006/relationships/image" Target="../media/image1.jpeg"/><Relationship Id="rId7" Type="http://schemas.openxmlformats.org/officeDocument/2006/relationships/hyperlink" Target="http://uk.wikipedia.org/wiki/%D0%94%D1%80%D0%B0%D0%BC%D0%B0%D1%82%D1%83%D1%80%D0%B3" TargetMode="External"/><Relationship Id="rId12" Type="http://schemas.openxmlformats.org/officeDocument/2006/relationships/hyperlink" Target="http://uk.wikipedia.org/wiki/%D0%93%D1%80%D0%BE%D0%BC%D0%B0%D0%B4%D1%81%D1%8C%D0%BA%D0%B8%D0%B9_%D0%B4%D1%96%D1%8F%D1%8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k.wikipedia.org/wiki/%D0%9F%D0%B8%D1%81%D1%8C%D0%BC%D0%B5%D0%BD%D0%BD%D0%B8%D0%BA" TargetMode="External"/><Relationship Id="rId11" Type="http://schemas.openxmlformats.org/officeDocument/2006/relationships/hyperlink" Target="http://uk.wikipedia.org/wiki/%D0%93%D1%80%D0%B0%D1%84%D1%96%D0%BA%D0%B0" TargetMode="External"/><Relationship Id="rId5" Type="http://schemas.openxmlformats.org/officeDocument/2006/relationships/hyperlink" Target="http://uk.wikipedia.org/wiki/%D0%9F%D0%BE%D0%B5%D1%82" TargetMode="External"/><Relationship Id="rId15" Type="http://schemas.openxmlformats.org/officeDocument/2006/relationships/hyperlink" Target="http://uk.wikipedia.org/wiki/%D0%9F%D0%B5%D1%82%D0%B5%D1%80%D0%B1%D1%83%D1%80%D0%B7%D1%8C%D0%BA%D0%B0_%D0%B0%D0%BA%D0%B0%D0%B4%D0%B5%D0%BC%D1%96%D1%8F_%D0%BC%D0%B8%D1%81%D1%82%D0%B5%D1%86%D1%82%D0%B2" TargetMode="External"/><Relationship Id="rId10" Type="http://schemas.openxmlformats.org/officeDocument/2006/relationships/hyperlink" Target="http://uk.wikipedia.org/wiki/%D0%96%D0%B8%D0%B2%D0%BE%D0%BF%D0%B8%D1%81" TargetMode="External"/><Relationship Id="rId4" Type="http://schemas.openxmlformats.org/officeDocument/2006/relationships/image" Target="../media/image3.png"/><Relationship Id="rId9" Type="http://schemas.openxmlformats.org/officeDocument/2006/relationships/hyperlink" Target="http://uk.wikipedia.org/wiki/%D0%A5%D1%83%D0%B4%D0%BE%D0%B6%D0%BD%D0%B8%D0%BA" TargetMode="External"/><Relationship Id="rId14" Type="http://schemas.openxmlformats.org/officeDocument/2006/relationships/hyperlink" Target="http://uk.wikipedia.org/wiki/%D0%9A%D0%B8%D1%80%D0%B8%D0%BB%D0%BE-%D0%9C%D0%B5%D1%84%D0%BE%D0%B4%D1%96%D1%97%D0%B2%D1%81%D1%8C%D0%BA%D0%B5_%D1%82%D0%BE%D0%B2%D0%B0%D1%80%D0%B8%D1%81%D1%82%D0%B2%D0%B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uk.wikipedia.org/wiki/%D0%9F%D0%B8%D1%81%D1%8C%D0%BC%D0%B5%D0%BD%D0%BD%D0%B8%D0%BA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F%D1%80%D0%B0%D0%B2%D0%BE%D0%B7%D0%B0%D1%85%D0%B8%D1%81%D0%BD%D0%B8%D0%BA" TargetMode="External"/><Relationship Id="rId3" Type="http://schemas.openxmlformats.org/officeDocument/2006/relationships/image" Target="../media/image5.jpeg"/><Relationship Id="rId7" Type="http://schemas.openxmlformats.org/officeDocument/2006/relationships/hyperlink" Target="http://uk.wikipedia.org/wiki/%D0%9B%D1%96%D1%82%D0%B5%D1%80%D0%B0%D1%82%D1%83%D1%80%D0%BE%D0%B7%D0%BD%D0%B0%D0%B2%D0%B5%D1%86%D1%8C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k.wikipedia.org/wiki/%D0%9F%D1%80%D0%BE%D0%B7%D0%B0%D1%97%D0%BA" TargetMode="External"/><Relationship Id="rId5" Type="http://schemas.openxmlformats.org/officeDocument/2006/relationships/hyperlink" Target="http://uk.wikipedia.org/wiki/%D0%9F%D0%B5%D1%80%D0%B5%D0%BA%D0%BB%D0%B0%D0%B4%D0%B0%D1%87" TargetMode="External"/><Relationship Id="rId10" Type="http://schemas.openxmlformats.org/officeDocument/2006/relationships/hyperlink" Target="http://uk.wikipedia.org/wiki/%D0%93%D0%B5%D1%80%D0%BE%D0%B9_%D0%A3%D0%BA%D1%80%D0%B0%D1%97%D0%BD%D0%B8" TargetMode="External"/><Relationship Id="rId4" Type="http://schemas.openxmlformats.org/officeDocument/2006/relationships/hyperlink" Target="http://uk.wikipedia.org/wiki/%D0%9F%D0%BE%D0%B5%D1%82" TargetMode="External"/><Relationship Id="rId9" Type="http://schemas.openxmlformats.org/officeDocument/2006/relationships/hyperlink" Target="http://uk.wikipedia.org/wiki/%D0%A8%D1%96%D1%81%D1%82%D0%B4%D0%B5%D1%81%D1%8F%D1%82%D0%BD%D0%B8%D0%BA%D0%B8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1989" TargetMode="External"/><Relationship Id="rId3" Type="http://schemas.openxmlformats.org/officeDocument/2006/relationships/image" Target="../media/image8.jpeg"/><Relationship Id="rId7" Type="http://schemas.openxmlformats.org/officeDocument/2006/relationships/hyperlink" Target="http://uk.wikipedia.org/wiki/%D0%9F%D1%80%D0%B5%D0%BC%D1%96%D1%8F_%D1%84%D1%83%D0%BD%D0%B4%D0%B0%D1%86%D1%96%D1%97_%D0%90%D0%BD%D1%82%D0%BE%D0%BD%D0%BE%D0%B2%D0%B8%D1%87%D1%96%D0%B2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uk.wikipedia.org/wiki/1987" TargetMode="External"/><Relationship Id="rId5" Type="http://schemas.openxmlformats.org/officeDocument/2006/relationships/hyperlink" Target="http://uk.wikipedia.org/wiki/%D0%9D%D0%B0%D1%86%D1%96%D0%BE%D0%BD%D0%B0%D0%BB%D1%8C%D0%BD%D0%B0_%D0%BF%D1%80%D0%B5%D0%BC%D1%96%D1%8F_%D0%A3%D0%BA%D1%80%D0%B0%D1%97%D0%BD%D0%B8_%D1%96%D0%BC%D0%B5%D0%BD%D1%96_%D0%A2%D0%B0%D1%80%D0%B0%D1%81%D0%B0_%D0%A8%D0%B5%D0%B2%D1%87%D0%B5%D0%BD%D0%BA%D0%B0" TargetMode="External"/><Relationship Id="rId4" Type="http://schemas.openxmlformats.org/officeDocument/2006/relationships/hyperlink" Target="http://uk.wikipedia.org/wiki/%D0%A8%D1%96%D1%81%D1%82%D0%B4%D0%B5%D1%81%D1%8F%D1%82%D0%BD%D0%B8%D0%BA%D0%B8" TargetMode="External"/><Relationship Id="rId9" Type="http://schemas.openxmlformats.org/officeDocument/2006/relationships/hyperlink" Target="http://uk.wikipedia.org/wiki/1994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pedsovet.su/_ld/378/552054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026" name="Picture 2" descr="Котляревський І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524000"/>
            <a:ext cx="3581400" cy="4191566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76200" y="5715000"/>
            <a:ext cx="90678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400" b="1" dirty="0" smtClean="0">
                <a:solidFill>
                  <a:srgbClr val="C00000"/>
                </a:solidFill>
              </a:rPr>
              <a:t>Іва́н Петро́вич Котляре́вський</a:t>
            </a:r>
            <a:r>
              <a:rPr lang="vi-VN" dirty="0" smtClean="0">
                <a:solidFill>
                  <a:srgbClr val="C00000"/>
                </a:solidFill>
              </a:rPr>
              <a:t> 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267200" y="1371600"/>
            <a:ext cx="4876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7030A0"/>
                </a:solidFill>
              </a:rPr>
              <a:t>   </a:t>
            </a:r>
            <a:r>
              <a:rPr lang="ru-RU" sz="2400" dirty="0" err="1" smtClean="0">
                <a:solidFill>
                  <a:srgbClr val="7030A0"/>
                </a:solidFill>
              </a:rPr>
              <a:t>Український</a:t>
            </a:r>
            <a:r>
              <a:rPr lang="ru-RU" sz="2400" dirty="0" smtClean="0">
                <a:solidFill>
                  <a:srgbClr val="7030A0"/>
                </a:solidFill>
              </a:rPr>
              <a:t> </a:t>
            </a:r>
            <a:r>
              <a:rPr lang="ru-RU" sz="2400" dirty="0" err="1" smtClean="0">
                <a:solidFill>
                  <a:srgbClr val="7030A0"/>
                </a:solidFill>
                <a:hlinkClick r:id="rId4" tooltip="Письменник"/>
              </a:rPr>
              <a:t>письменник</a:t>
            </a:r>
            <a:r>
              <a:rPr lang="ru-RU" sz="2400" dirty="0" smtClean="0">
                <a:solidFill>
                  <a:srgbClr val="7030A0"/>
                </a:solidFill>
              </a:rPr>
              <a:t>, </a:t>
            </a:r>
            <a:r>
              <a:rPr lang="ru-RU" sz="2400" dirty="0" smtClean="0">
                <a:solidFill>
                  <a:srgbClr val="7030A0"/>
                </a:solidFill>
                <a:hlinkClick r:id="rId5" tooltip="Поет"/>
              </a:rPr>
              <a:t>поет</a:t>
            </a:r>
            <a:r>
              <a:rPr lang="ru-RU" sz="2400" dirty="0" smtClean="0">
                <a:solidFill>
                  <a:srgbClr val="7030A0"/>
                </a:solidFill>
              </a:rPr>
              <a:t>,</a:t>
            </a:r>
          </a:p>
          <a:p>
            <a:r>
              <a:rPr lang="ru-RU" sz="2400" dirty="0" smtClean="0">
                <a:solidFill>
                  <a:srgbClr val="7030A0"/>
                </a:solidFill>
                <a:hlinkClick r:id="rId6" tooltip="Драматург"/>
              </a:rPr>
              <a:t>драматург</a:t>
            </a:r>
            <a:r>
              <a:rPr lang="ru-RU" sz="2400" dirty="0" smtClean="0">
                <a:solidFill>
                  <a:srgbClr val="7030A0"/>
                </a:solidFill>
              </a:rPr>
              <a:t>, зачинатель </a:t>
            </a:r>
            <a:r>
              <a:rPr lang="ru-RU" sz="2400" dirty="0" err="1" smtClean="0">
                <a:solidFill>
                  <a:srgbClr val="7030A0"/>
                </a:solidFill>
              </a:rPr>
              <a:t>сучасної</a:t>
            </a:r>
            <a:r>
              <a:rPr lang="ru-RU" sz="2400" dirty="0" smtClean="0">
                <a:solidFill>
                  <a:srgbClr val="7030A0"/>
                </a:solidFill>
              </a:rPr>
              <a:t> </a:t>
            </a:r>
          </a:p>
          <a:p>
            <a:r>
              <a:rPr lang="ru-RU" sz="2400" dirty="0" err="1" smtClean="0">
                <a:solidFill>
                  <a:srgbClr val="7030A0"/>
                </a:solidFill>
                <a:hlinkClick r:id="rId7" tooltip="Українська література"/>
              </a:rPr>
              <a:t>української</a:t>
            </a:r>
            <a:r>
              <a:rPr lang="ru-RU" sz="2400" dirty="0" smtClean="0">
                <a:solidFill>
                  <a:srgbClr val="7030A0"/>
                </a:solidFill>
                <a:hlinkClick r:id="rId7" tooltip="Українська література"/>
              </a:rPr>
              <a:t>   </a:t>
            </a:r>
            <a:r>
              <a:rPr lang="ru-RU" sz="2400" dirty="0" err="1" smtClean="0">
                <a:solidFill>
                  <a:srgbClr val="7030A0"/>
                </a:solidFill>
                <a:hlinkClick r:id="rId7" tooltip="Українська література"/>
              </a:rPr>
              <a:t>літератури</a:t>
            </a:r>
            <a:r>
              <a:rPr lang="ru-RU" sz="2400" dirty="0" smtClean="0">
                <a:solidFill>
                  <a:srgbClr val="7030A0"/>
                </a:solidFill>
              </a:rPr>
              <a:t>, </a:t>
            </a:r>
            <a:r>
              <a:rPr lang="ru-RU" sz="2400" dirty="0" smtClean="0">
                <a:solidFill>
                  <a:srgbClr val="322CA4"/>
                </a:solidFill>
              </a:rPr>
              <a:t>г</a:t>
            </a:r>
            <a:r>
              <a:rPr lang="ru-RU" sz="2400" dirty="0" smtClean="0">
                <a:solidFill>
                  <a:srgbClr val="322CA4"/>
                </a:solidFill>
                <a:hlinkClick r:id="rId8" tooltip="Громадський діяч"/>
              </a:rPr>
              <a:t>ромад-</a:t>
            </a:r>
          </a:p>
          <a:p>
            <a:r>
              <a:rPr lang="ru-RU" sz="2400" dirty="0" err="1" smtClean="0">
                <a:solidFill>
                  <a:srgbClr val="322CA4"/>
                </a:solidFill>
                <a:hlinkClick r:id="rId8" tooltip="Громадський діяч"/>
              </a:rPr>
              <a:t>ський</a:t>
            </a:r>
            <a:r>
              <a:rPr lang="ru-RU" sz="2400" dirty="0" smtClean="0">
                <a:solidFill>
                  <a:srgbClr val="322CA4"/>
                </a:solidFill>
                <a:hlinkClick r:id="rId8" tooltip="Громадський діяч"/>
              </a:rPr>
              <a:t> </a:t>
            </a:r>
            <a:r>
              <a:rPr lang="ru-RU" sz="2400" dirty="0" err="1" smtClean="0">
                <a:solidFill>
                  <a:srgbClr val="322CA4"/>
                </a:solidFill>
                <a:hlinkClick r:id="rId8" tooltip="Громадський діяч"/>
              </a:rPr>
              <a:t>діяч</a:t>
            </a:r>
            <a:r>
              <a:rPr lang="ru-RU" sz="2400" dirty="0" smtClean="0">
                <a:solidFill>
                  <a:srgbClr val="322CA4"/>
                </a:solidFill>
              </a:rPr>
              <a:t>. </a:t>
            </a:r>
          </a:p>
          <a:p>
            <a:endParaRPr lang="ru-RU" sz="2400" dirty="0" smtClean="0">
              <a:solidFill>
                <a:srgbClr val="7030A0"/>
              </a:solidFill>
            </a:endParaRPr>
          </a:p>
          <a:p>
            <a:r>
              <a:rPr lang="ru-RU" sz="2400" dirty="0" err="1" smtClean="0">
                <a:solidFill>
                  <a:srgbClr val="7030A0"/>
                </a:solidFill>
              </a:rPr>
              <a:t>Підтримував</a:t>
            </a:r>
            <a:r>
              <a:rPr lang="ru-RU" sz="2400" dirty="0" smtClean="0">
                <a:solidFill>
                  <a:srgbClr val="7030A0"/>
                </a:solidFill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</a:rPr>
              <a:t>зв'язки</a:t>
            </a:r>
            <a:r>
              <a:rPr lang="ru-RU" sz="2400" dirty="0" smtClean="0">
                <a:solidFill>
                  <a:srgbClr val="7030A0"/>
                </a:solidFill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</a:rPr>
              <a:t>з</a:t>
            </a:r>
            <a:r>
              <a:rPr lang="ru-RU" sz="2400" dirty="0" smtClean="0">
                <a:solidFill>
                  <a:srgbClr val="7030A0"/>
                </a:solidFill>
              </a:rPr>
              <a:t> </a:t>
            </a:r>
            <a:r>
              <a:rPr lang="ru-RU" sz="2400" dirty="0" err="1" smtClean="0">
                <a:solidFill>
                  <a:srgbClr val="7030A0"/>
                </a:solidFill>
                <a:hlinkClick r:id="rId9" tooltip="Декабристи"/>
              </a:rPr>
              <a:t>декабрис-тами</a:t>
            </a:r>
            <a:r>
              <a:rPr lang="ru-RU" sz="2400" dirty="0" smtClean="0">
                <a:solidFill>
                  <a:srgbClr val="7030A0"/>
                </a:solidFill>
              </a:rPr>
              <a:t>. </a:t>
            </a:r>
            <a:r>
              <a:rPr lang="ru-RU" sz="2400" dirty="0" err="1" smtClean="0">
                <a:solidFill>
                  <a:srgbClr val="7030A0"/>
                </a:solidFill>
              </a:rPr>
              <a:t>Його</a:t>
            </a:r>
            <a:r>
              <a:rPr lang="ru-RU" sz="2400" dirty="0" smtClean="0">
                <a:solidFill>
                  <a:srgbClr val="7030A0"/>
                </a:solidFill>
              </a:rPr>
              <a:t> поема </a:t>
            </a:r>
            <a:r>
              <a:rPr lang="ru-RU" sz="2400" dirty="0" smtClean="0">
                <a:solidFill>
                  <a:srgbClr val="7030A0"/>
                </a:solidFill>
                <a:hlinkClick r:id="rId10" tooltip="Енеїда (Котляревський)"/>
              </a:rPr>
              <a:t>«</a:t>
            </a:r>
            <a:r>
              <a:rPr lang="ru-RU" sz="2400" dirty="0" err="1" smtClean="0">
                <a:solidFill>
                  <a:srgbClr val="7030A0"/>
                </a:solidFill>
                <a:hlinkClick r:id="rId10" tooltip="Енеїда (Котляревський)"/>
              </a:rPr>
              <a:t>Енеїда</a:t>
            </a:r>
            <a:r>
              <a:rPr lang="ru-RU" sz="2400" dirty="0" smtClean="0">
                <a:solidFill>
                  <a:srgbClr val="7030A0"/>
                </a:solidFill>
                <a:hlinkClick r:id="rId10" tooltip="Енеїда (Котляревський)"/>
              </a:rPr>
              <a:t>»</a:t>
            </a:r>
            <a:r>
              <a:rPr lang="ru-RU" sz="2400" dirty="0" smtClean="0">
                <a:solidFill>
                  <a:srgbClr val="7030A0"/>
                </a:solidFill>
              </a:rPr>
              <a:t> (</a:t>
            </a:r>
            <a:r>
              <a:rPr lang="ru-RU" sz="2400" dirty="0" smtClean="0">
                <a:solidFill>
                  <a:srgbClr val="7030A0"/>
                </a:solidFill>
                <a:hlinkClick r:id="rId11" tooltip="1798"/>
              </a:rPr>
              <a:t>1798</a:t>
            </a:r>
            <a:r>
              <a:rPr lang="ru-RU" sz="2400" dirty="0" smtClean="0">
                <a:solidFill>
                  <a:srgbClr val="7030A0"/>
                </a:solidFill>
              </a:rPr>
              <a:t>) стала першим в </a:t>
            </a:r>
            <a:r>
              <a:rPr lang="ru-RU" sz="2400" dirty="0" err="1" smtClean="0">
                <a:solidFill>
                  <a:srgbClr val="7030A0"/>
                </a:solidFill>
              </a:rPr>
              <a:t>українській</a:t>
            </a:r>
            <a:r>
              <a:rPr lang="ru-RU" sz="2400" dirty="0" smtClean="0">
                <a:solidFill>
                  <a:srgbClr val="7030A0"/>
                </a:solidFill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</a:rPr>
              <a:t>літературі</a:t>
            </a:r>
            <a:r>
              <a:rPr lang="ru-RU" sz="2400" dirty="0" smtClean="0">
                <a:solidFill>
                  <a:srgbClr val="7030A0"/>
                </a:solidFill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</a:rPr>
              <a:t>твором</a:t>
            </a:r>
            <a:r>
              <a:rPr lang="ru-RU" sz="2400" dirty="0" smtClean="0">
                <a:solidFill>
                  <a:srgbClr val="7030A0"/>
                </a:solidFill>
              </a:rPr>
              <a:t>, </a:t>
            </a:r>
            <a:r>
              <a:rPr lang="ru-RU" sz="2400" dirty="0" err="1" smtClean="0">
                <a:solidFill>
                  <a:srgbClr val="7030A0"/>
                </a:solidFill>
              </a:rPr>
              <a:t>написаним</a:t>
            </a:r>
            <a:r>
              <a:rPr lang="ru-RU" sz="2400" dirty="0" smtClean="0">
                <a:solidFill>
                  <a:srgbClr val="7030A0"/>
                </a:solidFill>
              </a:rPr>
              <a:t> народною </a:t>
            </a:r>
            <a:r>
              <a:rPr lang="ru-RU" sz="2400" dirty="0" err="1" smtClean="0">
                <a:solidFill>
                  <a:srgbClr val="7030A0"/>
                </a:solidFill>
              </a:rPr>
              <a:t>мовою</a:t>
            </a:r>
            <a:r>
              <a:rPr lang="ru-RU" sz="2400" dirty="0" smtClean="0">
                <a:solidFill>
                  <a:srgbClr val="7030A0"/>
                </a:solidFill>
              </a:rPr>
              <a:t>.</a:t>
            </a:r>
            <a:endParaRPr lang="ru-RU" sz="24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 descr="Картинки по запросу фон для укр літератур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5364" name="AutoShape 4" descr="Картинки по запросу фон для укр літератури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5366" name="Picture 6" descr="http://pedsovet.su/_ld/378/5520542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5368" name="Picture 8" descr="Тарас Шевченко, автопортрет. 1840-1841 рр.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1371600"/>
            <a:ext cx="3352800" cy="403860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28600" y="5410200"/>
            <a:ext cx="866166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5400" b="1" dirty="0" smtClean="0">
                <a:solidFill>
                  <a:srgbClr val="C00000"/>
                </a:solidFill>
              </a:rPr>
              <a:t>Шевченко Тарас Григорович</a:t>
            </a:r>
            <a:endParaRPr lang="uk-UA" sz="5400" b="1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86200" y="609600"/>
            <a:ext cx="48768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Український</a:t>
            </a:r>
            <a:r>
              <a:rPr lang="ru-RU" sz="2800" dirty="0" smtClean="0"/>
              <a:t> </a:t>
            </a:r>
            <a:r>
              <a:rPr lang="ru-RU" sz="2800" dirty="0" smtClean="0">
                <a:hlinkClick r:id="rId5" tooltip="Поет"/>
              </a:rPr>
              <a:t>поет</a:t>
            </a:r>
            <a:r>
              <a:rPr lang="ru-RU" sz="2800" dirty="0" smtClean="0"/>
              <a:t>, </a:t>
            </a:r>
            <a:r>
              <a:rPr lang="ru-RU" sz="2800" dirty="0" err="1" smtClean="0">
                <a:hlinkClick r:id="rId6" tooltip="Письменник"/>
              </a:rPr>
              <a:t>письменник</a:t>
            </a:r>
            <a:endParaRPr lang="ru-RU" sz="2800" dirty="0" smtClean="0"/>
          </a:p>
          <a:p>
            <a:r>
              <a:rPr lang="ru-RU" sz="2800" dirty="0" smtClean="0"/>
              <a:t>(</a:t>
            </a:r>
            <a:r>
              <a:rPr lang="ru-RU" sz="2800" dirty="0" err="1" smtClean="0">
                <a:hlinkClick r:id="rId7" tooltip="Драматург"/>
              </a:rPr>
              <a:t>драматург</a:t>
            </a:r>
            <a:r>
              <a:rPr lang="ru-RU" sz="2800" dirty="0" err="1" smtClean="0"/>
              <a:t>,</a:t>
            </a:r>
            <a:r>
              <a:rPr lang="ru-RU" sz="2800" dirty="0" err="1" smtClean="0">
                <a:hlinkClick r:id="rId8" tooltip="Прозаїк"/>
              </a:rPr>
              <a:t>прозаїк</a:t>
            </a:r>
            <a:r>
              <a:rPr lang="ru-RU" sz="2800" dirty="0" smtClean="0"/>
              <a:t>), </a:t>
            </a:r>
            <a:r>
              <a:rPr lang="ru-RU" sz="2800" dirty="0" smtClean="0">
                <a:hlinkClick r:id="rId9" tooltip="Художник"/>
              </a:rPr>
              <a:t>художник</a:t>
            </a:r>
            <a:r>
              <a:rPr lang="ru-RU" sz="2800" dirty="0" smtClean="0"/>
              <a:t>(</a:t>
            </a:r>
            <a:r>
              <a:rPr lang="ru-RU" sz="2800" dirty="0" err="1" smtClean="0">
                <a:hlinkClick r:id="rId10" tooltip="Живопис"/>
              </a:rPr>
              <a:t>живописець</a:t>
            </a:r>
            <a:r>
              <a:rPr lang="ru-RU" sz="2800" dirty="0" smtClean="0"/>
              <a:t>, </a:t>
            </a:r>
            <a:r>
              <a:rPr lang="ru-RU" sz="2800" dirty="0" smtClean="0">
                <a:hlinkClick r:id="rId11" tooltip="Графіка"/>
              </a:rPr>
              <a:t>гравер</a:t>
            </a:r>
            <a:r>
              <a:rPr lang="ru-RU" sz="2800" dirty="0" smtClean="0"/>
              <a:t>), </a:t>
            </a:r>
            <a:r>
              <a:rPr lang="ru-RU" sz="2800" dirty="0" smtClean="0">
                <a:hlinkClick r:id="rId12" tooltip="Громадський діяч"/>
              </a:rPr>
              <a:t>громад</a:t>
            </a:r>
          </a:p>
          <a:p>
            <a:r>
              <a:rPr lang="ru-RU" sz="2800" dirty="0" err="1" smtClean="0">
                <a:hlinkClick r:id="rId12" tooltip="Громадський діяч"/>
              </a:rPr>
              <a:t>ський</a:t>
            </a:r>
            <a:r>
              <a:rPr lang="ru-RU" sz="2800" dirty="0" smtClean="0"/>
              <a:t> та </a:t>
            </a:r>
            <a:r>
              <a:rPr lang="ru-RU" sz="2800" dirty="0" err="1" smtClean="0">
                <a:hlinkClick r:id="rId13" tooltip="Політичний діяч"/>
              </a:rPr>
              <a:t>політичний</a:t>
            </a:r>
            <a:r>
              <a:rPr lang="ru-RU" sz="2800" dirty="0" smtClean="0">
                <a:hlinkClick r:id="rId13" tooltip="Політичний діяч"/>
              </a:rPr>
              <a:t> </a:t>
            </a:r>
            <a:r>
              <a:rPr lang="ru-RU" sz="2800" dirty="0" err="1" smtClean="0">
                <a:hlinkClick r:id="rId13" tooltip="Політичний діяч"/>
              </a:rPr>
              <a:t>діяч</a:t>
            </a:r>
            <a:r>
              <a:rPr lang="ru-RU" sz="2800" dirty="0" smtClean="0"/>
              <a:t>.</a:t>
            </a:r>
          </a:p>
          <a:p>
            <a:endParaRPr lang="ru-RU" sz="2800" dirty="0" smtClean="0"/>
          </a:p>
          <a:p>
            <a:r>
              <a:rPr lang="ru-RU" sz="2800" dirty="0" smtClean="0"/>
              <a:t>Член  </a:t>
            </a:r>
            <a:r>
              <a:rPr lang="ru-RU" sz="2800" dirty="0" err="1" smtClean="0">
                <a:hlinkClick r:id="rId14" tooltip="Кирило-Мефодіївське товариство"/>
              </a:rPr>
              <a:t>Кирило-Мефодіївського</a:t>
            </a:r>
            <a:r>
              <a:rPr lang="ru-RU" sz="2800" dirty="0" smtClean="0">
                <a:hlinkClick r:id="rId14" tooltip="Кирило-Мефодіївське товариство"/>
              </a:rPr>
              <a:t> братства</a:t>
            </a:r>
            <a:r>
              <a:rPr lang="ru-RU" sz="2800" dirty="0" smtClean="0"/>
              <a:t>. </a:t>
            </a:r>
          </a:p>
          <a:p>
            <a:endParaRPr lang="ru-RU" sz="2800" dirty="0" smtClean="0"/>
          </a:p>
          <a:p>
            <a:r>
              <a:rPr lang="ru-RU" sz="2800" dirty="0" err="1" smtClean="0"/>
              <a:t>Академік</a:t>
            </a:r>
            <a:r>
              <a:rPr lang="ru-RU" sz="2800" dirty="0" smtClean="0"/>
              <a:t>  </a:t>
            </a:r>
            <a:r>
              <a:rPr lang="ru-RU" sz="2800" dirty="0" err="1" smtClean="0">
                <a:hlinkClick r:id="rId15" tooltip="Петербурзька академія мистецтв"/>
              </a:rPr>
              <a:t>Імператорської</a:t>
            </a:r>
            <a:r>
              <a:rPr lang="ru-RU" sz="2800" dirty="0" smtClean="0">
                <a:hlinkClick r:id="rId15" tooltip="Петербурзька академія мистецтв"/>
              </a:rPr>
              <a:t> </a:t>
            </a:r>
            <a:r>
              <a:rPr lang="ru-RU" sz="2800" dirty="0" err="1" smtClean="0">
                <a:hlinkClick r:id="rId15" tooltip="Петербурзька академія мистецтв"/>
              </a:rPr>
              <a:t>академії</a:t>
            </a:r>
            <a:r>
              <a:rPr lang="ru-RU" sz="2800" dirty="0" smtClean="0">
                <a:hlinkClick r:id="rId15" tooltip="Петербурзька академія мистецтв"/>
              </a:rPr>
              <a:t> </a:t>
            </a:r>
            <a:r>
              <a:rPr lang="ru-RU" sz="2800" dirty="0" err="1" smtClean="0">
                <a:hlinkClick r:id="rId15" tooltip="Петербурзька академія мистецтв"/>
              </a:rPr>
              <a:t>мистецтв</a:t>
            </a:r>
            <a:r>
              <a:rPr lang="ru-RU" sz="2800" dirty="0" smtClean="0"/>
              <a:t> </a:t>
            </a:r>
            <a:endParaRPr lang="ru-RU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pedsovet.su/_ld/378/552054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18434" name="Picture 2" descr="Lesya Ukrainka portrai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1295400"/>
            <a:ext cx="2590800" cy="4192385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733800" y="304800"/>
            <a:ext cx="5029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             </a:t>
            </a:r>
            <a:r>
              <a:rPr lang="ru-RU" sz="2800" dirty="0" err="1" smtClean="0"/>
              <a:t>Українська</a:t>
            </a:r>
            <a:r>
              <a:rPr lang="ru-RU" sz="2800" dirty="0" smtClean="0"/>
              <a:t> </a:t>
            </a:r>
            <a:r>
              <a:rPr lang="ru-RU" sz="2800" dirty="0" err="1" smtClean="0">
                <a:hlinkClick r:id="rId4" tooltip="Письменник"/>
              </a:rPr>
              <a:t>письменниця</a:t>
            </a:r>
            <a:r>
              <a:rPr lang="ru-RU" sz="2800" dirty="0" smtClean="0"/>
              <a:t>, </a:t>
            </a:r>
            <a:r>
              <a:rPr lang="ru-RU" sz="2800" dirty="0" err="1" smtClean="0"/>
              <a:t>перекладач</a:t>
            </a:r>
            <a:r>
              <a:rPr lang="ru-RU" sz="2800" dirty="0" smtClean="0"/>
              <a:t>, </a:t>
            </a:r>
            <a:r>
              <a:rPr lang="ru-RU" sz="2800" dirty="0" err="1" smtClean="0"/>
              <a:t>культурний</a:t>
            </a:r>
            <a:r>
              <a:rPr lang="ru-RU" sz="2800" dirty="0" smtClean="0"/>
              <a:t> </a:t>
            </a:r>
            <a:r>
              <a:rPr lang="ru-RU" sz="2800" dirty="0" err="1" smtClean="0"/>
              <a:t>діяч</a:t>
            </a:r>
            <a:r>
              <a:rPr lang="ru-RU" sz="2800" dirty="0" smtClean="0"/>
              <a:t>. Писала у </a:t>
            </a:r>
            <a:r>
              <a:rPr lang="ru-RU" sz="2800" dirty="0" err="1" smtClean="0"/>
              <a:t>найрізноманітніших</a:t>
            </a:r>
            <a:r>
              <a:rPr lang="ru-RU" sz="2800" dirty="0" smtClean="0"/>
              <a:t> жанрах: </a:t>
            </a:r>
            <a:r>
              <a:rPr lang="ru-RU" sz="2800" dirty="0" err="1" smtClean="0"/>
              <a:t>поезії</a:t>
            </a:r>
            <a:r>
              <a:rPr lang="ru-RU" sz="2800" dirty="0" smtClean="0"/>
              <a:t>, </a:t>
            </a:r>
            <a:r>
              <a:rPr lang="ru-RU" sz="2800" dirty="0" err="1" smtClean="0"/>
              <a:t>ліриці</a:t>
            </a:r>
            <a:r>
              <a:rPr lang="ru-RU" sz="2800" dirty="0" smtClean="0"/>
              <a:t>, </a:t>
            </a:r>
            <a:r>
              <a:rPr lang="ru-RU" sz="2800" dirty="0" err="1" smtClean="0"/>
              <a:t>епосі</a:t>
            </a:r>
            <a:r>
              <a:rPr lang="ru-RU" sz="2800" dirty="0" smtClean="0"/>
              <a:t>, </a:t>
            </a:r>
            <a:r>
              <a:rPr lang="ru-RU" sz="2800" dirty="0" err="1" smtClean="0"/>
              <a:t>драмі</a:t>
            </a:r>
            <a:r>
              <a:rPr lang="ru-RU" sz="2800" dirty="0" smtClean="0"/>
              <a:t>, </a:t>
            </a:r>
            <a:r>
              <a:rPr lang="ru-RU" sz="2800" dirty="0" err="1" smtClean="0"/>
              <a:t>прозі</a:t>
            </a:r>
            <a:r>
              <a:rPr lang="ru-RU" sz="2800" dirty="0" smtClean="0"/>
              <a:t>, </a:t>
            </a:r>
            <a:r>
              <a:rPr lang="ru-RU" sz="2800" dirty="0" err="1" smtClean="0"/>
              <a:t>публіцистиці</a:t>
            </a:r>
            <a:r>
              <a:rPr lang="ru-RU" sz="2800" dirty="0" smtClean="0"/>
              <a:t>. </a:t>
            </a:r>
          </a:p>
          <a:p>
            <a:pPr algn="ctr"/>
            <a:endParaRPr lang="ru-RU" sz="2800" dirty="0" smtClean="0"/>
          </a:p>
          <a:p>
            <a:pPr algn="ctr"/>
            <a:r>
              <a:rPr lang="ru-RU" sz="2800" dirty="0" err="1" smtClean="0"/>
              <a:t>Також</a:t>
            </a:r>
            <a:r>
              <a:rPr lang="ru-RU" sz="2800" dirty="0" smtClean="0"/>
              <a:t> </a:t>
            </a:r>
            <a:r>
              <a:rPr lang="ru-RU" sz="2800" dirty="0" err="1" smtClean="0"/>
              <a:t>працювала</a:t>
            </a:r>
            <a:r>
              <a:rPr lang="ru-RU" sz="2800" dirty="0" smtClean="0"/>
              <a:t> в </a:t>
            </a:r>
            <a:r>
              <a:rPr lang="ru-RU" sz="2800" dirty="0" err="1" smtClean="0"/>
              <a:t>ділянці</a:t>
            </a:r>
            <a:r>
              <a:rPr lang="ru-RU" sz="2800" dirty="0" smtClean="0"/>
              <a:t> фольклористики (220 </a:t>
            </a:r>
            <a:r>
              <a:rPr lang="ru-RU" sz="2800" dirty="0" err="1" smtClean="0"/>
              <a:t>народних</a:t>
            </a:r>
            <a:r>
              <a:rPr lang="ru-RU" sz="2800" dirty="0" smtClean="0"/>
              <a:t> </a:t>
            </a:r>
            <a:r>
              <a:rPr lang="ru-RU" sz="2800" dirty="0" err="1" smtClean="0"/>
              <a:t>мелодій</a:t>
            </a:r>
            <a:r>
              <a:rPr lang="ru-RU" sz="2800" dirty="0" smtClean="0"/>
              <a:t> записано </a:t>
            </a:r>
            <a:r>
              <a:rPr lang="ru-RU" sz="2800" dirty="0" err="1" smtClean="0"/>
              <a:t>з</a:t>
            </a:r>
            <a:r>
              <a:rPr lang="ru-RU" sz="2800" dirty="0" smtClean="0"/>
              <a:t> </a:t>
            </a:r>
            <a:r>
              <a:rPr lang="ru-RU" sz="2800" dirty="0" err="1" smtClean="0"/>
              <a:t>її</a:t>
            </a:r>
            <a:r>
              <a:rPr lang="ru-RU" sz="2800" dirty="0" smtClean="0"/>
              <a:t> голосу) </a:t>
            </a:r>
            <a:r>
              <a:rPr lang="ru-RU" sz="2800" dirty="0" err="1" smtClean="0"/>
              <a:t>і</a:t>
            </a:r>
            <a:r>
              <a:rPr lang="ru-RU" sz="2800" dirty="0" smtClean="0"/>
              <a:t> брала </a:t>
            </a:r>
            <a:r>
              <a:rPr lang="ru-RU" sz="2800" dirty="0" err="1" smtClean="0"/>
              <a:t>активну</a:t>
            </a:r>
            <a:r>
              <a:rPr lang="ru-RU" sz="2800" dirty="0" smtClean="0"/>
              <a:t> участь в </a:t>
            </a:r>
            <a:r>
              <a:rPr lang="ru-RU" sz="2800" dirty="0" err="1" smtClean="0"/>
              <a:t>українському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національному</a:t>
            </a:r>
            <a:r>
              <a:rPr lang="ru-RU" sz="2800" dirty="0" smtClean="0"/>
              <a:t> </a:t>
            </a:r>
            <a:r>
              <a:rPr lang="ru-RU" sz="2800" dirty="0" err="1" smtClean="0"/>
              <a:t>русі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57200" y="5410200"/>
            <a:ext cx="8686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600" b="1" dirty="0" smtClean="0">
                <a:solidFill>
                  <a:srgbClr val="C00000"/>
                </a:solidFill>
              </a:rPr>
              <a:t>Ле́ся Украї́нка</a:t>
            </a:r>
            <a:r>
              <a:rPr lang="vi-VN" sz="3600" dirty="0" smtClean="0">
                <a:solidFill>
                  <a:srgbClr val="C00000"/>
                </a:solidFill>
              </a:rPr>
              <a:t> </a:t>
            </a:r>
            <a:r>
              <a:rPr lang="uk-UA" sz="3600" dirty="0" smtClean="0">
                <a:solidFill>
                  <a:srgbClr val="C00000"/>
                </a:solidFill>
              </a:rPr>
              <a:t>(</a:t>
            </a:r>
            <a:r>
              <a:rPr lang="vi-VN" sz="3600" dirty="0" smtClean="0">
                <a:solidFill>
                  <a:srgbClr val="C00000"/>
                </a:solidFill>
              </a:rPr>
              <a:t>справжнє ім'я: </a:t>
            </a:r>
            <a:r>
              <a:rPr lang="vi-VN" sz="3600" b="1" dirty="0" smtClean="0">
                <a:solidFill>
                  <a:srgbClr val="C00000"/>
                </a:solidFill>
              </a:rPr>
              <a:t>Лари́са Петрі́вна Ко́сач-Кві́тка</a:t>
            </a:r>
            <a:r>
              <a:rPr lang="uk-UA" sz="3600" b="1" dirty="0" smtClean="0">
                <a:solidFill>
                  <a:srgbClr val="C00000"/>
                </a:solidFill>
              </a:rPr>
              <a:t>)</a:t>
            </a:r>
            <a:endParaRPr lang="ru-RU" sz="36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pedsovet.su/_ld/378/552054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1506" name="Picture 2" descr="Василь Стус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752600"/>
            <a:ext cx="2781444" cy="36576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381000" y="5638800"/>
            <a:ext cx="706154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4400" b="1" dirty="0" smtClean="0">
                <a:solidFill>
                  <a:srgbClr val="C00000"/>
                </a:solidFill>
              </a:rPr>
              <a:t>Васи́ль Семе́нович Сту́с</a:t>
            </a:r>
            <a:endParaRPr lang="ru-RU" sz="4400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52800" y="609600"/>
            <a:ext cx="5791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err="1" smtClean="0"/>
              <a:t>Український</a:t>
            </a:r>
            <a:r>
              <a:rPr lang="ru-RU" sz="3200" dirty="0" smtClean="0"/>
              <a:t> </a:t>
            </a:r>
            <a:r>
              <a:rPr lang="ru-RU" sz="3200" dirty="0" smtClean="0">
                <a:hlinkClick r:id="rId4" tooltip="Поет"/>
              </a:rPr>
              <a:t>поет</a:t>
            </a:r>
            <a:r>
              <a:rPr lang="ru-RU" sz="3200" dirty="0" smtClean="0"/>
              <a:t>, </a:t>
            </a:r>
            <a:r>
              <a:rPr lang="ru-RU" sz="3200" dirty="0" err="1" smtClean="0">
                <a:hlinkClick r:id="rId5" tooltip="Перекладач"/>
              </a:rPr>
              <a:t>перекладач</a:t>
            </a:r>
            <a:r>
              <a:rPr lang="ru-RU" sz="3200" dirty="0" smtClean="0"/>
              <a:t>, </a:t>
            </a:r>
          </a:p>
          <a:p>
            <a:pPr algn="ctr"/>
            <a:r>
              <a:rPr lang="ru-RU" sz="3200" dirty="0" err="1" smtClean="0">
                <a:hlinkClick r:id="rId6" tooltip="Прозаїк"/>
              </a:rPr>
              <a:t>прозаїк</a:t>
            </a:r>
            <a:r>
              <a:rPr lang="ru-RU" sz="3200" dirty="0" smtClean="0"/>
              <a:t>, </a:t>
            </a:r>
            <a:r>
              <a:rPr lang="ru-RU" sz="3200" dirty="0" err="1" smtClean="0">
                <a:hlinkClick r:id="rId7" tooltip="Літературознавець"/>
              </a:rPr>
              <a:t>літературознавець</a:t>
            </a:r>
            <a:r>
              <a:rPr lang="ru-RU" sz="3200" dirty="0" smtClean="0"/>
              <a:t>, </a:t>
            </a:r>
          </a:p>
          <a:p>
            <a:pPr algn="ctr"/>
            <a:r>
              <a:rPr lang="ru-RU" sz="3200" dirty="0" err="1" smtClean="0">
                <a:hlinkClick r:id="rId8" tooltip="Правозахисник"/>
              </a:rPr>
              <a:t>правозахисник</a:t>
            </a:r>
            <a:r>
              <a:rPr lang="ru-RU" sz="3200" dirty="0" smtClean="0"/>
              <a:t>. </a:t>
            </a:r>
          </a:p>
          <a:p>
            <a:pPr algn="ctr"/>
            <a:endParaRPr lang="ru-RU" sz="3200" dirty="0" smtClean="0"/>
          </a:p>
          <a:p>
            <a:pPr algn="ctr"/>
            <a:r>
              <a:rPr lang="ru-RU" sz="3200" dirty="0" smtClean="0"/>
              <a:t>Один </a:t>
            </a:r>
            <a:r>
              <a:rPr lang="ru-RU" sz="3200" dirty="0" err="1" smtClean="0"/>
              <a:t>із</a:t>
            </a:r>
            <a:r>
              <a:rPr lang="ru-RU" sz="3200" dirty="0" smtClean="0"/>
              <a:t> </a:t>
            </a:r>
            <a:r>
              <a:rPr lang="ru-RU" sz="3200" dirty="0" err="1" smtClean="0"/>
              <a:t>найактивніших</a:t>
            </a:r>
            <a:r>
              <a:rPr lang="ru-RU" sz="3200" dirty="0" smtClean="0"/>
              <a:t> </a:t>
            </a:r>
            <a:r>
              <a:rPr lang="ru-RU" sz="3200" dirty="0" err="1" smtClean="0"/>
              <a:t>пред-ставників</a:t>
            </a:r>
            <a:r>
              <a:rPr lang="ru-RU" sz="3200" dirty="0" smtClean="0"/>
              <a:t> </a:t>
            </a:r>
            <a:r>
              <a:rPr lang="ru-RU" sz="3200" dirty="0" err="1" smtClean="0"/>
              <a:t>українського</a:t>
            </a:r>
            <a:r>
              <a:rPr lang="ru-RU" sz="3200" dirty="0" smtClean="0"/>
              <a:t> культу-</a:t>
            </a:r>
          </a:p>
          <a:p>
            <a:pPr algn="ctr"/>
            <a:r>
              <a:rPr lang="ru-RU" sz="3200" dirty="0" err="1" smtClean="0"/>
              <a:t>рного</a:t>
            </a:r>
            <a:r>
              <a:rPr lang="ru-RU" sz="3200" dirty="0" smtClean="0"/>
              <a:t> </a:t>
            </a:r>
            <a:r>
              <a:rPr lang="ru-RU" sz="3200" dirty="0" err="1" smtClean="0"/>
              <a:t>руху</a:t>
            </a:r>
            <a:r>
              <a:rPr lang="ru-RU" sz="3200" dirty="0" smtClean="0"/>
              <a:t> </a:t>
            </a:r>
            <a:r>
              <a:rPr lang="ru-RU" sz="3200" dirty="0" err="1" smtClean="0">
                <a:hlinkClick r:id="rId9" tooltip="Шістдесятники"/>
              </a:rPr>
              <a:t>шістдесятників</a:t>
            </a:r>
            <a:r>
              <a:rPr lang="ru-RU" sz="3200" dirty="0" smtClean="0"/>
              <a:t>. </a:t>
            </a:r>
          </a:p>
          <a:p>
            <a:endParaRPr lang="ru-RU" sz="3200" dirty="0" smtClean="0">
              <a:hlinkClick r:id="rId10" tooltip="Герой України"/>
            </a:endParaRPr>
          </a:p>
          <a:p>
            <a:pPr algn="ctr"/>
            <a:r>
              <a:rPr lang="ru-RU" sz="3200" dirty="0" smtClean="0">
                <a:hlinkClick r:id="rId10" tooltip="Герой України"/>
              </a:rPr>
              <a:t>Герой </a:t>
            </a:r>
            <a:r>
              <a:rPr lang="ru-RU" sz="3200" dirty="0" err="1" smtClean="0">
                <a:hlinkClick r:id="rId10" tooltip="Герой України"/>
              </a:rPr>
              <a:t>України</a:t>
            </a:r>
            <a:r>
              <a:rPr lang="ru-RU" sz="3200" dirty="0" smtClean="0"/>
              <a:t>.</a:t>
            </a:r>
            <a:endParaRPr lang="ru-RU" sz="3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cs407516.vk.me/v407516536/4cc6/tZWsNDXhWw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0" name="Picture 4" descr="http://dnz37.klasna.com/uploads/editor/434/69260/sitepage_179/images/f09d94914f290141b88143f50a79b1e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9144000" cy="6857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http://pedsovet.su/_ld/378/552054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2530" name="Picture 2" descr="Ліна Костенко 2006 року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1676400"/>
            <a:ext cx="3036094" cy="3886200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457200" y="5638800"/>
            <a:ext cx="71534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4400" b="1" dirty="0" smtClean="0">
                <a:solidFill>
                  <a:srgbClr val="C00000"/>
                </a:solidFill>
              </a:rPr>
              <a:t>Лі́на Васи́лівна Косте́нко</a:t>
            </a:r>
            <a:endParaRPr lang="ru-RU" sz="4400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33800" y="1447800"/>
            <a:ext cx="5181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err="1" smtClean="0"/>
              <a:t>Українська</a:t>
            </a:r>
            <a:r>
              <a:rPr lang="ru-RU" sz="3600" dirty="0" smtClean="0"/>
              <a:t> </a:t>
            </a:r>
            <a:r>
              <a:rPr lang="ru-RU" sz="3600" dirty="0" err="1" smtClean="0"/>
              <a:t>письменниця-</a:t>
            </a:r>
            <a:r>
              <a:rPr lang="ru-RU" sz="3600" dirty="0" err="1" smtClean="0">
                <a:hlinkClick r:id="rId4" tooltip="Шістдесятники"/>
              </a:rPr>
              <a:t>шістдесятниця</a:t>
            </a:r>
            <a:r>
              <a:rPr lang="ru-RU" sz="3600" dirty="0" smtClean="0"/>
              <a:t>, </a:t>
            </a:r>
            <a:r>
              <a:rPr lang="ru-RU" sz="3600" dirty="0" err="1" smtClean="0"/>
              <a:t>поетеса</a:t>
            </a:r>
            <a:r>
              <a:rPr lang="ru-RU" sz="3600" dirty="0" smtClean="0"/>
              <a:t>. </a:t>
            </a:r>
          </a:p>
          <a:p>
            <a:pPr algn="ctr"/>
            <a:endParaRPr lang="ru-RU" sz="3600" dirty="0" smtClean="0"/>
          </a:p>
          <a:p>
            <a:pPr algn="ctr"/>
            <a:r>
              <a:rPr lang="ru-RU" sz="3600" dirty="0" smtClean="0"/>
              <a:t>Лауреат </a:t>
            </a:r>
            <a:r>
              <a:rPr lang="ru-RU" sz="3600" dirty="0" err="1" smtClean="0">
                <a:hlinkClick r:id="rId5" tooltip="Національна премія України імені Тараса Шевченка"/>
              </a:rPr>
              <a:t>Шевченківської</a:t>
            </a:r>
            <a:r>
              <a:rPr lang="ru-RU" sz="3600" dirty="0" smtClean="0">
                <a:hlinkClick r:id="rId5" tooltip="Національна премія України імені Тараса Шевченка"/>
              </a:rPr>
              <a:t> </a:t>
            </a:r>
            <a:r>
              <a:rPr lang="ru-RU" sz="3600" dirty="0" err="1" smtClean="0">
                <a:hlinkClick r:id="rId5" tooltip="Національна премія України імені Тараса Шевченка"/>
              </a:rPr>
              <a:t>премії</a:t>
            </a:r>
            <a:r>
              <a:rPr lang="ru-RU" sz="3600" dirty="0" smtClean="0"/>
              <a:t> (</a:t>
            </a:r>
            <a:r>
              <a:rPr lang="ru-RU" sz="3600" dirty="0" smtClean="0">
                <a:hlinkClick r:id="rId6" tooltip="1987"/>
              </a:rPr>
              <a:t>1987</a:t>
            </a:r>
            <a:r>
              <a:rPr lang="ru-RU" sz="3600" dirty="0" smtClean="0"/>
              <a:t>), </a:t>
            </a:r>
            <a:r>
              <a:rPr lang="ru-RU" sz="3600" dirty="0" err="1" smtClean="0">
                <a:hlinkClick r:id="rId7" tooltip="Премія фундації Антоновичів"/>
              </a:rPr>
              <a:t>Премії</a:t>
            </a:r>
            <a:r>
              <a:rPr lang="ru-RU" sz="3600" dirty="0" smtClean="0">
                <a:hlinkClick r:id="rId7" tooltip="Премія фундації Антоновичів"/>
              </a:rPr>
              <a:t> </a:t>
            </a:r>
            <a:r>
              <a:rPr lang="ru-RU" sz="3600" dirty="0" err="1" smtClean="0">
                <a:hlinkClick r:id="rId7" tooltip="Премія фундації Антоновичів"/>
              </a:rPr>
              <a:t>Антоновичів</a:t>
            </a:r>
            <a:r>
              <a:rPr lang="ru-RU" sz="3600" dirty="0" smtClean="0"/>
              <a:t> (</a:t>
            </a:r>
            <a:r>
              <a:rPr lang="ru-RU" sz="3600" dirty="0" smtClean="0">
                <a:hlinkClick r:id="rId8" tooltip="1989"/>
              </a:rPr>
              <a:t>1989</a:t>
            </a:r>
            <a:r>
              <a:rPr lang="ru-RU" sz="3600" dirty="0" smtClean="0"/>
              <a:t>), </a:t>
            </a:r>
            <a:r>
              <a:rPr lang="ru-RU" sz="3600" dirty="0" err="1" smtClean="0"/>
              <a:t>премії</a:t>
            </a:r>
            <a:r>
              <a:rPr lang="ru-RU" sz="3600" dirty="0" smtClean="0"/>
              <a:t> Петрарки (</a:t>
            </a:r>
            <a:r>
              <a:rPr lang="ru-RU" sz="3600" dirty="0" smtClean="0">
                <a:hlinkClick r:id="rId9" tooltip="1994"/>
              </a:rPr>
              <a:t>1994</a:t>
            </a:r>
            <a:r>
              <a:rPr lang="ru-RU" sz="3600" dirty="0" smtClean="0"/>
              <a:t>).</a:t>
            </a:r>
            <a:endParaRPr lang="ru-RU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6" name="Picture 6" descr="http://cs10838.userapi.com/u8115536/-14/x_ce4be2a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64228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www.borinfo.com.ua/boryspil/products/news/2013/02/363/2/mova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26</Words>
  <Application>Microsoft Office PowerPoint</Application>
  <PresentationFormat>Экран (4:3)</PresentationFormat>
  <Paragraphs>33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Ваня</dc:creator>
  <cp:lastModifiedBy>Вчительська 001</cp:lastModifiedBy>
  <cp:revision>5</cp:revision>
  <dcterms:created xsi:type="dcterms:W3CDTF">2015-02-15T11:09:15Z</dcterms:created>
  <dcterms:modified xsi:type="dcterms:W3CDTF">2015-02-19T10:47:08Z</dcterms:modified>
</cp:coreProperties>
</file>