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9" r:id="rId3"/>
    <p:sldId id="257" r:id="rId4"/>
    <p:sldId id="264" r:id="rId5"/>
    <p:sldId id="260" r:id="rId6"/>
    <p:sldId id="261" r:id="rId7"/>
    <p:sldId id="262" r:id="rId8"/>
    <p:sldId id="263" r:id="rId9"/>
    <p:sldId id="258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50E4F-001E-4B32-9B29-48827D824C8E}" type="datetimeFigureOut">
              <a:rPr lang="uk-UA" smtClean="0"/>
              <a:pPr/>
              <a:t>25.03.2021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922AAD-3C1C-44E5-A925-A79CA9B81080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Нове народження улюбленої книжки!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922AAD-3C1C-44E5-A925-A79CA9B81080}" type="slidenum">
              <a:rPr lang="uk-UA" smtClean="0"/>
              <a:pPr/>
              <a:t>3</a:t>
            </a:fld>
            <a:endParaRPr lang="uk-U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В </a:t>
            </a:r>
            <a:r>
              <a:rPr lang="uk-UA" dirty="0" err="1" smtClean="0"/>
              <a:t>інтернеті</a:t>
            </a:r>
            <a:r>
              <a:rPr lang="uk-UA" dirty="0" smtClean="0"/>
              <a:t> є приклади </a:t>
            </a:r>
            <a:r>
              <a:rPr lang="uk-UA" dirty="0" err="1" smtClean="0"/>
              <a:t>буктрейлерів</a:t>
            </a:r>
            <a:r>
              <a:rPr lang="uk-UA" dirty="0" smtClean="0"/>
              <a:t>. Можете переглянути. Створіть власний до твору Всеволода Нестайка </a:t>
            </a:r>
            <a:r>
              <a:rPr lang="uk-UA" dirty="0" err="1" smtClean="0"/>
              <a:t>“Тореадори</a:t>
            </a:r>
            <a:r>
              <a:rPr lang="uk-UA" dirty="0" smtClean="0"/>
              <a:t> з </a:t>
            </a:r>
            <a:r>
              <a:rPr lang="uk-UA" dirty="0" err="1" smtClean="0"/>
              <a:t>Васюківки”</a:t>
            </a:r>
            <a:r>
              <a:rPr lang="uk-UA" baseline="0" dirty="0" smtClean="0"/>
              <a:t> 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922AAD-3C1C-44E5-A925-A79CA9B81080}" type="slidenum">
              <a:rPr lang="uk-UA" smtClean="0"/>
              <a:pPr/>
              <a:t>11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ftportal.com/software-2463-sound-forge.html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naurok.com.ua/post/informaciyni-tehnologi-dlya-stvorennya-integrovanih-urokiv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 descr="C:\Users\User\Desktop\img2_6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72483" cy="685800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3143240" y="642918"/>
            <a:ext cx="2779928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800" b="1" dirty="0" err="1" smtClean="0">
                <a:solidFill>
                  <a:srgbClr val="C00000"/>
                </a:solidFill>
              </a:rPr>
              <a:t>Сучасна</a:t>
            </a:r>
            <a:endParaRPr lang="ru-RU" sz="48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4800" b="1" dirty="0" smtClean="0">
                <a:solidFill>
                  <a:srgbClr val="C00000"/>
                </a:solidFill>
              </a:rPr>
              <a:t> реклама </a:t>
            </a:r>
          </a:p>
          <a:p>
            <a:pPr algn="ctr"/>
            <a:r>
              <a:rPr lang="ru-RU" sz="4800" b="1" dirty="0" smtClean="0">
                <a:solidFill>
                  <a:srgbClr val="C00000"/>
                </a:solidFill>
              </a:rPr>
              <a:t>книжки</a:t>
            </a:r>
            <a:endParaRPr lang="uk-UA" sz="4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C:\Users\User\Desktop\unname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214686"/>
            <a:ext cx="4876800" cy="337185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643042" y="285728"/>
            <a:ext cx="692948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b="1" dirty="0" smtClean="0">
                <a:solidFill>
                  <a:srgbClr val="C00000"/>
                </a:solidFill>
              </a:rPr>
              <a:t>6. Здійснити </a:t>
            </a:r>
            <a:r>
              <a:rPr lang="uk-UA" sz="3600" b="1" dirty="0" err="1" smtClean="0">
                <a:solidFill>
                  <a:srgbClr val="C00000"/>
                </a:solidFill>
              </a:rPr>
              <a:t>відеомонтаж</a:t>
            </a:r>
            <a:r>
              <a:rPr lang="uk-UA" sz="3600" b="1" dirty="0" smtClean="0">
                <a:solidFill>
                  <a:srgbClr val="C00000"/>
                </a:solidFill>
              </a:rPr>
              <a:t>.</a:t>
            </a:r>
            <a:r>
              <a:rPr lang="uk-UA" sz="3600" dirty="0" smtClean="0">
                <a:solidFill>
                  <a:srgbClr val="C00000"/>
                </a:solidFill>
              </a:rPr>
              <a:t> </a:t>
            </a:r>
          </a:p>
          <a:p>
            <a:pPr algn="ctr"/>
            <a:r>
              <a:rPr lang="uk-UA" sz="3600" dirty="0" smtClean="0">
                <a:solidFill>
                  <a:srgbClr val="7030A0"/>
                </a:solidFill>
              </a:rPr>
              <a:t>Вирізати/склеїти кілька фрагментів відео, додати звукові доріжки, змінити розмір відео, накласти ефекти, переходи та експортувати у відповідний формат.</a:t>
            </a:r>
            <a:endParaRPr lang="uk-UA" sz="36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1472" y="500042"/>
            <a:ext cx="771530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dirty="0" smtClean="0">
                <a:solidFill>
                  <a:srgbClr val="7030A0"/>
                </a:solidFill>
              </a:rPr>
              <a:t>В </a:t>
            </a:r>
            <a:r>
              <a:rPr lang="uk-UA" sz="3600" dirty="0" err="1" smtClean="0">
                <a:solidFill>
                  <a:srgbClr val="7030A0"/>
                </a:solidFill>
              </a:rPr>
              <a:t>інтернеті</a:t>
            </a:r>
            <a:r>
              <a:rPr lang="uk-UA" sz="3600" dirty="0" smtClean="0">
                <a:solidFill>
                  <a:srgbClr val="7030A0"/>
                </a:solidFill>
              </a:rPr>
              <a:t> є приклади </a:t>
            </a:r>
            <a:r>
              <a:rPr lang="uk-UA" sz="3600" dirty="0" err="1" smtClean="0">
                <a:solidFill>
                  <a:srgbClr val="7030A0"/>
                </a:solidFill>
              </a:rPr>
              <a:t>буктрейлерів</a:t>
            </a:r>
            <a:r>
              <a:rPr lang="uk-UA" sz="3600" dirty="0" smtClean="0">
                <a:solidFill>
                  <a:srgbClr val="7030A0"/>
                </a:solidFill>
              </a:rPr>
              <a:t>. Можете переглянути. </a:t>
            </a:r>
            <a:endParaRPr lang="uk-UA" sz="3600" dirty="0" smtClean="0">
              <a:solidFill>
                <a:srgbClr val="7030A0"/>
              </a:solidFill>
            </a:endParaRPr>
          </a:p>
          <a:p>
            <a:pPr algn="ctr"/>
            <a:endParaRPr lang="uk-UA" sz="3600" dirty="0" smtClean="0">
              <a:solidFill>
                <a:srgbClr val="7030A0"/>
              </a:solidFill>
            </a:endParaRPr>
          </a:p>
          <a:p>
            <a:pPr algn="ctr"/>
            <a:r>
              <a:rPr lang="uk-UA" sz="3600" dirty="0" smtClean="0">
                <a:solidFill>
                  <a:srgbClr val="7030A0"/>
                </a:solidFill>
              </a:rPr>
              <a:t>Створіть </a:t>
            </a:r>
            <a:r>
              <a:rPr lang="uk-UA" sz="3600" dirty="0" smtClean="0">
                <a:solidFill>
                  <a:srgbClr val="7030A0"/>
                </a:solidFill>
              </a:rPr>
              <a:t>власний до твору Всеволода Нестайка </a:t>
            </a:r>
            <a:r>
              <a:rPr lang="uk-UA" sz="3600" dirty="0" err="1" smtClean="0">
                <a:solidFill>
                  <a:srgbClr val="7030A0"/>
                </a:solidFill>
              </a:rPr>
              <a:t>“Тореадори</a:t>
            </a:r>
            <a:r>
              <a:rPr lang="uk-UA" sz="3600" dirty="0" smtClean="0">
                <a:solidFill>
                  <a:srgbClr val="7030A0"/>
                </a:solidFill>
              </a:rPr>
              <a:t> з </a:t>
            </a:r>
            <a:r>
              <a:rPr lang="uk-UA" sz="3600" dirty="0" err="1" smtClean="0">
                <a:solidFill>
                  <a:srgbClr val="7030A0"/>
                </a:solidFill>
              </a:rPr>
              <a:t>Васюківки”</a:t>
            </a:r>
            <a:r>
              <a:rPr lang="uk-UA" sz="3600" dirty="0" smtClean="0">
                <a:solidFill>
                  <a:srgbClr val="7030A0"/>
                </a:solidFill>
              </a:rPr>
              <a:t> </a:t>
            </a:r>
            <a:r>
              <a:rPr lang="uk-UA" sz="3600" dirty="0" smtClean="0">
                <a:solidFill>
                  <a:srgbClr val="7030A0"/>
                </a:solidFill>
              </a:rPr>
              <a:t>. </a:t>
            </a:r>
          </a:p>
          <a:p>
            <a:pPr algn="ctr"/>
            <a:r>
              <a:rPr lang="uk-UA" sz="3600" dirty="0" smtClean="0">
                <a:solidFill>
                  <a:srgbClr val="7030A0"/>
                </a:solidFill>
              </a:rPr>
              <a:t>Якщо не можете змонтувати, створіть презентацію. Використайте свої малюнки, запис.</a:t>
            </a:r>
          </a:p>
          <a:p>
            <a:pPr algn="ctr"/>
            <a:endParaRPr lang="uk-UA" sz="3600" dirty="0" smtClean="0">
              <a:solidFill>
                <a:srgbClr val="7030A0"/>
              </a:solidFill>
            </a:endParaRPr>
          </a:p>
          <a:p>
            <a:pPr algn="ctr"/>
            <a:r>
              <a:rPr lang="uk-UA" sz="3600" dirty="0" smtClean="0">
                <a:solidFill>
                  <a:srgbClr val="7030A0"/>
                </a:solidFill>
              </a:rPr>
              <a:t>Успіхів вам!</a:t>
            </a:r>
            <a:endParaRPr lang="uk-UA" sz="36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85728"/>
            <a:ext cx="814393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err="1" smtClean="0">
                <a:solidFill>
                  <a:srgbClr val="C00000"/>
                </a:solidFill>
              </a:rPr>
              <a:t>Буктрейлер</a:t>
            </a:r>
            <a:r>
              <a:rPr lang="ru-RU" sz="3200" b="1" dirty="0" smtClean="0"/>
              <a:t> </a:t>
            </a:r>
            <a:r>
              <a:rPr lang="ru-RU" sz="3200" b="1" dirty="0" smtClean="0">
                <a:solidFill>
                  <a:srgbClr val="7030A0"/>
                </a:solidFill>
              </a:rPr>
              <a:t>– </a:t>
            </a:r>
            <a:r>
              <a:rPr lang="ru-RU" sz="3200" b="1" dirty="0" err="1" smtClean="0">
                <a:solidFill>
                  <a:srgbClr val="7030A0"/>
                </a:solidFill>
              </a:rPr>
              <a:t>це</a:t>
            </a:r>
            <a:r>
              <a:rPr lang="ru-RU" sz="3200" b="1" dirty="0" smtClean="0">
                <a:solidFill>
                  <a:srgbClr val="7030A0"/>
                </a:solidFill>
              </a:rPr>
              <a:t> </a:t>
            </a:r>
            <a:r>
              <a:rPr lang="ru-RU" sz="3200" b="1" dirty="0" err="1" smtClean="0">
                <a:solidFill>
                  <a:srgbClr val="7030A0"/>
                </a:solidFill>
              </a:rPr>
              <a:t>відеоролик</a:t>
            </a:r>
            <a:r>
              <a:rPr lang="ru-RU" sz="3200" b="1" dirty="0" smtClean="0">
                <a:solidFill>
                  <a:srgbClr val="7030A0"/>
                </a:solidFill>
              </a:rPr>
              <a:t> про книгу </a:t>
            </a:r>
            <a:r>
              <a:rPr lang="ru-RU" sz="3200" b="1" dirty="0" err="1" smtClean="0">
                <a:solidFill>
                  <a:srgbClr val="7030A0"/>
                </a:solidFill>
              </a:rPr>
              <a:t>чи</a:t>
            </a:r>
            <a:r>
              <a:rPr lang="ru-RU" sz="3200" b="1" dirty="0" smtClean="0">
                <a:solidFill>
                  <a:srgbClr val="7030A0"/>
                </a:solidFill>
              </a:rPr>
              <a:t> </a:t>
            </a:r>
            <a:r>
              <a:rPr lang="ru-RU" sz="3200" b="1" dirty="0" err="1" smtClean="0">
                <a:solidFill>
                  <a:srgbClr val="7030A0"/>
                </a:solidFill>
              </a:rPr>
              <a:t>певний</a:t>
            </a:r>
            <a:r>
              <a:rPr lang="ru-RU" sz="3200" b="1" dirty="0" smtClean="0">
                <a:solidFill>
                  <a:srgbClr val="7030A0"/>
                </a:solidFill>
              </a:rPr>
              <a:t> </a:t>
            </a:r>
            <a:r>
              <a:rPr lang="ru-RU" sz="3200" b="1" dirty="0" err="1" smtClean="0">
                <a:solidFill>
                  <a:srgbClr val="7030A0"/>
                </a:solidFill>
              </a:rPr>
              <a:t>твір</a:t>
            </a:r>
            <a:r>
              <a:rPr lang="ru-RU" sz="3200" b="1" dirty="0" smtClean="0">
                <a:solidFill>
                  <a:srgbClr val="7030A0"/>
                </a:solidFill>
              </a:rPr>
              <a:t>, в </a:t>
            </a:r>
            <a:r>
              <a:rPr lang="ru-RU" sz="3200" b="1" dirty="0" err="1" smtClean="0">
                <a:solidFill>
                  <a:srgbClr val="7030A0"/>
                </a:solidFill>
              </a:rPr>
              <a:t>якому</a:t>
            </a:r>
            <a:r>
              <a:rPr lang="ru-RU" sz="3200" b="1" dirty="0" smtClean="0">
                <a:solidFill>
                  <a:srgbClr val="7030A0"/>
                </a:solidFill>
              </a:rPr>
              <a:t> </a:t>
            </a:r>
            <a:r>
              <a:rPr lang="ru-RU" sz="3200" b="1" dirty="0" err="1" smtClean="0">
                <a:solidFill>
                  <a:srgbClr val="7030A0"/>
                </a:solidFill>
              </a:rPr>
              <a:t>в</a:t>
            </a:r>
            <a:r>
              <a:rPr lang="ru-RU" sz="3200" b="1" dirty="0" smtClean="0">
                <a:solidFill>
                  <a:srgbClr val="7030A0"/>
                </a:solidFill>
              </a:rPr>
              <a:t> </a:t>
            </a:r>
            <a:r>
              <a:rPr lang="ru-RU" sz="3200" b="1" dirty="0" err="1" smtClean="0">
                <a:solidFill>
                  <a:srgbClr val="7030A0"/>
                </a:solidFill>
              </a:rPr>
              <a:t>художній</a:t>
            </a:r>
            <a:r>
              <a:rPr lang="ru-RU" sz="3200" b="1" dirty="0" smtClean="0">
                <a:solidFill>
                  <a:srgbClr val="7030A0"/>
                </a:solidFill>
              </a:rPr>
              <a:t> </a:t>
            </a:r>
            <a:r>
              <a:rPr lang="ru-RU" sz="3200" b="1" dirty="0" err="1" smtClean="0">
                <a:solidFill>
                  <a:srgbClr val="7030A0"/>
                </a:solidFill>
              </a:rPr>
              <a:t>формі</a:t>
            </a:r>
            <a:r>
              <a:rPr lang="ru-RU" sz="3200" b="1" dirty="0" smtClean="0">
                <a:solidFill>
                  <a:srgbClr val="7030A0"/>
                </a:solidFill>
              </a:rPr>
              <a:t> </a:t>
            </a:r>
            <a:r>
              <a:rPr lang="ru-RU" sz="3200" b="1" dirty="0" err="1" smtClean="0">
                <a:solidFill>
                  <a:srgbClr val="7030A0"/>
                </a:solidFill>
              </a:rPr>
              <a:t>цікаво</a:t>
            </a:r>
            <a:r>
              <a:rPr lang="ru-RU" sz="3200" b="1" dirty="0" smtClean="0">
                <a:solidFill>
                  <a:srgbClr val="7030A0"/>
                </a:solidFill>
              </a:rPr>
              <a:t> та </a:t>
            </a:r>
            <a:r>
              <a:rPr lang="ru-RU" sz="3200" b="1" dirty="0" err="1" smtClean="0">
                <a:solidFill>
                  <a:srgbClr val="7030A0"/>
                </a:solidFill>
              </a:rPr>
              <a:t>насичено</a:t>
            </a:r>
            <a:r>
              <a:rPr lang="ru-RU" sz="3200" b="1" dirty="0" smtClean="0">
                <a:solidFill>
                  <a:srgbClr val="7030A0"/>
                </a:solidFill>
              </a:rPr>
              <a:t> </a:t>
            </a:r>
            <a:r>
              <a:rPr lang="ru-RU" sz="3200" b="1" dirty="0" err="1" smtClean="0">
                <a:solidFill>
                  <a:srgbClr val="7030A0"/>
                </a:solidFill>
              </a:rPr>
              <a:t>подається</a:t>
            </a:r>
            <a:r>
              <a:rPr lang="ru-RU" sz="3200" b="1" dirty="0" smtClean="0">
                <a:solidFill>
                  <a:srgbClr val="7030A0"/>
                </a:solidFill>
              </a:rPr>
              <a:t> </a:t>
            </a:r>
            <a:r>
              <a:rPr lang="ru-RU" sz="3200" b="1" dirty="0" err="1" smtClean="0">
                <a:solidFill>
                  <a:srgbClr val="7030A0"/>
                </a:solidFill>
              </a:rPr>
              <a:t>ключова</a:t>
            </a:r>
            <a:r>
              <a:rPr lang="ru-RU" sz="3200" b="1" dirty="0" smtClean="0">
                <a:solidFill>
                  <a:srgbClr val="7030A0"/>
                </a:solidFill>
              </a:rPr>
              <a:t> </a:t>
            </a:r>
            <a:r>
              <a:rPr lang="ru-RU" sz="3200" b="1" dirty="0" err="1" smtClean="0">
                <a:solidFill>
                  <a:srgbClr val="7030A0"/>
                </a:solidFill>
              </a:rPr>
              <a:t>ідея</a:t>
            </a:r>
            <a:r>
              <a:rPr lang="ru-RU" sz="3200" b="1" dirty="0" smtClean="0">
                <a:solidFill>
                  <a:srgbClr val="7030A0"/>
                </a:solidFill>
              </a:rPr>
              <a:t>, </a:t>
            </a:r>
            <a:r>
              <a:rPr lang="ru-RU" sz="3200" b="1" dirty="0" err="1" smtClean="0">
                <a:solidFill>
                  <a:srgbClr val="7030A0"/>
                </a:solidFill>
              </a:rPr>
              <a:t>спонукаючи</a:t>
            </a:r>
            <a:r>
              <a:rPr lang="ru-RU" sz="3200" b="1" dirty="0" smtClean="0">
                <a:solidFill>
                  <a:srgbClr val="7030A0"/>
                </a:solidFill>
              </a:rPr>
              <a:t> до </a:t>
            </a:r>
            <a:r>
              <a:rPr lang="ru-RU" sz="3200" b="1" dirty="0" err="1" smtClean="0">
                <a:solidFill>
                  <a:srgbClr val="7030A0"/>
                </a:solidFill>
              </a:rPr>
              <a:t>прочитання</a:t>
            </a:r>
            <a:r>
              <a:rPr lang="ru-RU" sz="3200" b="1" dirty="0" smtClean="0">
                <a:solidFill>
                  <a:srgbClr val="7030A0"/>
                </a:solidFill>
              </a:rPr>
              <a:t> </a:t>
            </a:r>
            <a:r>
              <a:rPr lang="ru-RU" sz="3200" b="1" dirty="0" err="1" smtClean="0">
                <a:solidFill>
                  <a:srgbClr val="7030A0"/>
                </a:solidFill>
              </a:rPr>
              <a:t>повної</a:t>
            </a:r>
            <a:r>
              <a:rPr lang="ru-RU" sz="3200" b="1" dirty="0" smtClean="0">
                <a:solidFill>
                  <a:srgbClr val="7030A0"/>
                </a:solidFill>
              </a:rPr>
              <a:t> </a:t>
            </a:r>
            <a:r>
              <a:rPr lang="ru-RU" sz="3200" b="1" dirty="0" err="1" smtClean="0">
                <a:solidFill>
                  <a:srgbClr val="7030A0"/>
                </a:solidFill>
              </a:rPr>
              <a:t>версії</a:t>
            </a:r>
            <a:r>
              <a:rPr lang="ru-RU" sz="3200" b="1" dirty="0" smtClean="0">
                <a:solidFill>
                  <a:srgbClr val="7030A0"/>
                </a:solidFill>
              </a:rPr>
              <a:t>. </a:t>
            </a:r>
            <a:r>
              <a:rPr lang="ru-RU" sz="3200" b="1" dirty="0" err="1" smtClean="0">
                <a:solidFill>
                  <a:srgbClr val="7030A0"/>
                </a:solidFill>
              </a:rPr>
              <a:t>Це</a:t>
            </a:r>
            <a:r>
              <a:rPr lang="ru-RU" sz="3200" b="1" dirty="0" smtClean="0">
                <a:solidFill>
                  <a:srgbClr val="7030A0"/>
                </a:solidFill>
              </a:rPr>
              <a:t> </a:t>
            </a:r>
            <a:r>
              <a:rPr lang="ru-RU" sz="3200" b="1" dirty="0" err="1" smtClean="0">
                <a:solidFill>
                  <a:srgbClr val="7030A0"/>
                </a:solidFill>
              </a:rPr>
              <a:t>свого</a:t>
            </a:r>
            <a:r>
              <a:rPr lang="ru-RU" sz="3200" b="1" dirty="0" smtClean="0">
                <a:solidFill>
                  <a:srgbClr val="7030A0"/>
                </a:solidFill>
              </a:rPr>
              <a:t> роду </a:t>
            </a:r>
            <a:r>
              <a:rPr lang="ru-RU" sz="3200" b="1" dirty="0" err="1" smtClean="0">
                <a:solidFill>
                  <a:srgbClr val="7030A0"/>
                </a:solidFill>
              </a:rPr>
              <a:t>рекламний</a:t>
            </a:r>
            <a:r>
              <a:rPr lang="ru-RU" sz="3200" b="1" dirty="0" smtClean="0">
                <a:solidFill>
                  <a:srgbClr val="7030A0"/>
                </a:solidFill>
              </a:rPr>
              <a:t> </a:t>
            </a:r>
            <a:r>
              <a:rPr lang="ru-RU" sz="3200" b="1" dirty="0" err="1" smtClean="0">
                <a:solidFill>
                  <a:srgbClr val="7030A0"/>
                </a:solidFill>
              </a:rPr>
              <a:t>хід</a:t>
            </a:r>
            <a:r>
              <a:rPr lang="ru-RU" sz="3200" b="1" dirty="0" smtClean="0">
                <a:solidFill>
                  <a:srgbClr val="7030A0"/>
                </a:solidFill>
              </a:rPr>
              <a:t>, </a:t>
            </a:r>
            <a:r>
              <a:rPr lang="ru-RU" sz="3200" b="1" dirty="0" err="1" smtClean="0">
                <a:solidFill>
                  <a:srgbClr val="7030A0"/>
                </a:solidFill>
              </a:rPr>
              <a:t>який</a:t>
            </a:r>
            <a:r>
              <a:rPr lang="ru-RU" sz="3200" b="1" dirty="0" smtClean="0">
                <a:solidFill>
                  <a:srgbClr val="7030A0"/>
                </a:solidFill>
              </a:rPr>
              <a:t> </a:t>
            </a:r>
            <a:r>
              <a:rPr lang="ru-RU" sz="3200" b="1" dirty="0" err="1" smtClean="0">
                <a:solidFill>
                  <a:srgbClr val="7030A0"/>
                </a:solidFill>
              </a:rPr>
              <a:t>привертає</a:t>
            </a:r>
            <a:r>
              <a:rPr lang="ru-RU" sz="3200" b="1" dirty="0" smtClean="0">
                <a:solidFill>
                  <a:srgbClr val="7030A0"/>
                </a:solidFill>
              </a:rPr>
              <a:t> </a:t>
            </a:r>
            <a:r>
              <a:rPr lang="ru-RU" sz="3200" b="1" dirty="0" err="1" smtClean="0">
                <a:solidFill>
                  <a:srgbClr val="7030A0"/>
                </a:solidFill>
              </a:rPr>
              <a:t>увагу</a:t>
            </a:r>
            <a:r>
              <a:rPr lang="ru-RU" sz="3200" b="1" dirty="0" smtClean="0">
                <a:solidFill>
                  <a:srgbClr val="7030A0"/>
                </a:solidFill>
              </a:rPr>
              <a:t> до тексту через </a:t>
            </a:r>
            <a:r>
              <a:rPr lang="ru-RU" sz="3200" b="1" dirty="0" err="1" smtClean="0">
                <a:solidFill>
                  <a:srgbClr val="7030A0"/>
                </a:solidFill>
              </a:rPr>
              <a:t>залучення</a:t>
            </a:r>
            <a:r>
              <a:rPr lang="ru-RU" sz="3200" b="1" dirty="0" smtClean="0">
                <a:solidFill>
                  <a:srgbClr val="7030A0"/>
                </a:solidFill>
              </a:rPr>
              <a:t> </a:t>
            </a:r>
            <a:r>
              <a:rPr lang="ru-RU" sz="3200" b="1" dirty="0" err="1" smtClean="0">
                <a:solidFill>
                  <a:srgbClr val="7030A0"/>
                </a:solidFill>
              </a:rPr>
              <a:t>візуальних</a:t>
            </a:r>
            <a:r>
              <a:rPr lang="ru-RU" sz="3200" b="1" dirty="0" smtClean="0">
                <a:solidFill>
                  <a:srgbClr val="7030A0"/>
                </a:solidFill>
              </a:rPr>
              <a:t> </a:t>
            </a:r>
            <a:r>
              <a:rPr lang="ru-RU" sz="3200" b="1" dirty="0" err="1" smtClean="0">
                <a:solidFill>
                  <a:srgbClr val="7030A0"/>
                </a:solidFill>
              </a:rPr>
              <a:t>засобів</a:t>
            </a:r>
            <a:r>
              <a:rPr lang="ru-RU" sz="3200" b="1" dirty="0" smtClean="0">
                <a:solidFill>
                  <a:srgbClr val="7030A0"/>
                </a:solidFill>
              </a:rPr>
              <a:t>.</a:t>
            </a:r>
          </a:p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«</a:t>
            </a:r>
            <a:r>
              <a:rPr lang="ru-RU" sz="3200" b="1" dirty="0" err="1" smtClean="0">
                <a:solidFill>
                  <a:srgbClr val="C00000"/>
                </a:solidFill>
              </a:rPr>
              <a:t>Родзинка</a:t>
            </a:r>
            <a:r>
              <a:rPr lang="ru-RU" sz="3200" b="1" dirty="0" smtClean="0">
                <a:solidFill>
                  <a:srgbClr val="C00000"/>
                </a:solidFill>
              </a:rPr>
              <a:t>» </a:t>
            </a:r>
            <a:r>
              <a:rPr lang="ru-RU" sz="3200" b="1" dirty="0" err="1" smtClean="0">
                <a:solidFill>
                  <a:srgbClr val="C00000"/>
                </a:solidFill>
              </a:rPr>
              <a:t>буктрейлеру</a:t>
            </a:r>
            <a:r>
              <a:rPr lang="ru-RU" sz="3200" b="1" dirty="0" smtClean="0">
                <a:solidFill>
                  <a:srgbClr val="C00000"/>
                </a:solidFill>
              </a:rPr>
              <a:t> – </a:t>
            </a:r>
            <a:r>
              <a:rPr lang="ru-RU" sz="3200" b="1" dirty="0" err="1" smtClean="0">
                <a:solidFill>
                  <a:srgbClr val="C00000"/>
                </a:solidFill>
              </a:rPr>
              <a:t>інтрига</a:t>
            </a:r>
            <a:r>
              <a:rPr lang="ru-RU" sz="3200" b="1" dirty="0" smtClean="0">
                <a:solidFill>
                  <a:srgbClr val="7030A0"/>
                </a:solidFill>
              </a:rPr>
              <a:t>. Тому </a:t>
            </a:r>
            <a:r>
              <a:rPr lang="ru-RU" sz="3200" b="1" dirty="0" err="1" smtClean="0">
                <a:solidFill>
                  <a:srgbClr val="7030A0"/>
                </a:solidFill>
              </a:rPr>
              <a:t>головна</a:t>
            </a:r>
            <a:r>
              <a:rPr lang="ru-RU" sz="3200" b="1" dirty="0" smtClean="0">
                <a:solidFill>
                  <a:srgbClr val="7030A0"/>
                </a:solidFill>
              </a:rPr>
              <a:t> задача такого виду </a:t>
            </a:r>
            <a:r>
              <a:rPr lang="ru-RU" sz="3200" b="1" dirty="0" err="1" smtClean="0">
                <a:solidFill>
                  <a:srgbClr val="7030A0"/>
                </a:solidFill>
              </a:rPr>
              <a:t>мистецтва</a:t>
            </a:r>
            <a:r>
              <a:rPr lang="ru-RU" sz="3200" b="1" dirty="0" smtClean="0">
                <a:solidFill>
                  <a:srgbClr val="7030A0"/>
                </a:solidFill>
              </a:rPr>
              <a:t> – не </a:t>
            </a:r>
            <a:r>
              <a:rPr lang="ru-RU" sz="3200" b="1" dirty="0" err="1" smtClean="0">
                <a:solidFill>
                  <a:srgbClr val="7030A0"/>
                </a:solidFill>
              </a:rPr>
              <a:t>стільки</a:t>
            </a:r>
            <a:r>
              <a:rPr lang="ru-RU" sz="3200" b="1" dirty="0" smtClean="0">
                <a:solidFill>
                  <a:srgbClr val="7030A0"/>
                </a:solidFill>
              </a:rPr>
              <a:t> </a:t>
            </a:r>
            <a:r>
              <a:rPr lang="ru-RU" sz="3200" b="1" dirty="0" err="1" smtClean="0">
                <a:solidFill>
                  <a:srgbClr val="7030A0"/>
                </a:solidFill>
              </a:rPr>
              <a:t>передати</a:t>
            </a:r>
            <a:r>
              <a:rPr lang="ru-RU" sz="3200" b="1" dirty="0" smtClean="0">
                <a:solidFill>
                  <a:srgbClr val="7030A0"/>
                </a:solidFill>
              </a:rPr>
              <a:t> </a:t>
            </a:r>
            <a:r>
              <a:rPr lang="ru-RU" sz="3200" b="1" dirty="0" err="1" smtClean="0">
                <a:solidFill>
                  <a:srgbClr val="7030A0"/>
                </a:solidFill>
              </a:rPr>
              <a:t>головний</a:t>
            </a:r>
            <a:r>
              <a:rPr lang="ru-RU" sz="3200" b="1" dirty="0" smtClean="0">
                <a:solidFill>
                  <a:srgbClr val="7030A0"/>
                </a:solidFill>
              </a:rPr>
              <a:t> </a:t>
            </a:r>
            <a:r>
              <a:rPr lang="ru-RU" sz="3200" b="1" dirty="0" err="1" smtClean="0">
                <a:solidFill>
                  <a:srgbClr val="7030A0"/>
                </a:solidFill>
              </a:rPr>
              <a:t>зміст</a:t>
            </a:r>
            <a:r>
              <a:rPr lang="ru-RU" sz="3200" b="1" dirty="0" smtClean="0">
                <a:solidFill>
                  <a:srgbClr val="7030A0"/>
                </a:solidFill>
              </a:rPr>
              <a:t>, </a:t>
            </a:r>
          </a:p>
          <a:p>
            <a:pPr algn="ctr"/>
            <a:r>
              <a:rPr lang="ru-RU" sz="3200" b="1" dirty="0" err="1" smtClean="0">
                <a:solidFill>
                  <a:srgbClr val="7030A0"/>
                </a:solidFill>
              </a:rPr>
              <a:t>скільки</a:t>
            </a:r>
            <a:r>
              <a:rPr lang="ru-RU" sz="3200" b="1" dirty="0" smtClean="0">
                <a:solidFill>
                  <a:srgbClr val="7030A0"/>
                </a:solidFill>
              </a:rPr>
              <a:t> </a:t>
            </a:r>
            <a:r>
              <a:rPr lang="ru-RU" sz="3200" b="1" dirty="0" err="1" smtClean="0">
                <a:solidFill>
                  <a:srgbClr val="7030A0"/>
                </a:solidFill>
              </a:rPr>
              <a:t>викликати</a:t>
            </a:r>
            <a:r>
              <a:rPr lang="ru-RU" sz="3200" b="1" dirty="0" smtClean="0">
                <a:solidFill>
                  <a:srgbClr val="7030A0"/>
                </a:solidFill>
              </a:rPr>
              <a:t> </a:t>
            </a:r>
            <a:r>
              <a:rPr lang="ru-RU" sz="3200" b="1" dirty="0" err="1" smtClean="0">
                <a:solidFill>
                  <a:srgbClr val="7030A0"/>
                </a:solidFill>
              </a:rPr>
              <a:t>захоплення</a:t>
            </a:r>
            <a:r>
              <a:rPr lang="ru-RU" sz="3200" b="1" dirty="0" smtClean="0">
                <a:solidFill>
                  <a:srgbClr val="7030A0"/>
                </a:solidFill>
              </a:rPr>
              <a:t>, </a:t>
            </a:r>
            <a:r>
              <a:rPr lang="ru-RU" sz="3200" b="1" dirty="0" err="1" smtClean="0">
                <a:solidFill>
                  <a:srgbClr val="7030A0"/>
                </a:solidFill>
              </a:rPr>
              <a:t>зацікавлення</a:t>
            </a:r>
            <a:r>
              <a:rPr lang="ru-RU" sz="3200" b="1" dirty="0" smtClean="0">
                <a:solidFill>
                  <a:srgbClr val="7030A0"/>
                </a:solidFill>
              </a:rPr>
              <a:t> та </a:t>
            </a:r>
            <a:r>
              <a:rPr lang="ru-RU" sz="3200" b="1" dirty="0" err="1" smtClean="0">
                <a:solidFill>
                  <a:srgbClr val="7030A0"/>
                </a:solidFill>
              </a:rPr>
              <a:t>сильні</a:t>
            </a:r>
            <a:r>
              <a:rPr lang="ru-RU" sz="3200" b="1" dirty="0" smtClean="0">
                <a:solidFill>
                  <a:srgbClr val="7030A0"/>
                </a:solidFill>
              </a:rPr>
              <a:t> </a:t>
            </a:r>
            <a:r>
              <a:rPr lang="ru-RU" sz="3200" b="1" dirty="0" err="1" smtClean="0">
                <a:solidFill>
                  <a:srgbClr val="7030A0"/>
                </a:solidFill>
              </a:rPr>
              <a:t>емоції</a:t>
            </a:r>
            <a:r>
              <a:rPr lang="ru-RU" sz="3200" b="1" dirty="0" smtClean="0">
                <a:solidFill>
                  <a:srgbClr val="7030A0"/>
                </a:solidFill>
              </a:rPr>
              <a:t>.</a:t>
            </a:r>
            <a:endParaRPr lang="ru-RU" sz="3200" b="1" dirty="0">
              <a:solidFill>
                <a:srgbClr val="7030A0"/>
              </a:solidFill>
            </a:endParaRPr>
          </a:p>
        </p:txBody>
      </p:sp>
      <p:pic>
        <p:nvPicPr>
          <p:cNvPr id="2050" name="Picture 2" descr="C:\Users\User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70120" y="4786323"/>
            <a:ext cx="1873880" cy="20716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2551837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 err="1" smtClean="0"/>
              <a:t>ізуалізацію</a:t>
            </a:r>
            <a:r>
              <a:rPr lang="uk-UA" dirty="0" smtClean="0"/>
              <a:t> можна зробити за допомогою наявних в </a:t>
            </a:r>
            <a:r>
              <a:rPr lang="uk-UA" dirty="0" err="1" smtClean="0"/>
              <a:t>інтернеті</a:t>
            </a:r>
            <a:r>
              <a:rPr lang="uk-UA" dirty="0" smtClean="0"/>
              <a:t> світлин чи відеоматеріалів, або спробувати себе у ролі акторів і відтворити зміст у такий спосіб. Навіть за допомогою телефонних камер можна відзняти справжнє кіно!</a:t>
            </a:r>
            <a:endParaRPr lang="uk-UA" dirty="0"/>
          </a:p>
        </p:txBody>
      </p:sp>
      <p:pic>
        <p:nvPicPr>
          <p:cNvPr id="3" name="Picture 2" descr="C:\Users\User\Desktop\kak_sozdat_buktrieilier0.png"/>
          <p:cNvPicPr>
            <a:picLocks noChangeAspect="1" noChangeArrowheads="1"/>
          </p:cNvPicPr>
          <p:nvPr/>
        </p:nvPicPr>
        <p:blipFill>
          <a:blip r:embed="rId3"/>
          <a:srcRect b="12057"/>
          <a:stretch>
            <a:fillRect/>
          </a:stretch>
        </p:blipFill>
        <p:spPr bwMode="auto">
          <a:xfrm>
            <a:off x="471381" y="73866"/>
            <a:ext cx="8358389" cy="5784026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28596" y="5786454"/>
            <a:ext cx="871475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b="1" dirty="0" smtClean="0">
                <a:solidFill>
                  <a:srgbClr val="C00000"/>
                </a:solidFill>
              </a:rPr>
              <a:t>Нове народження улюбленої книжки!</a:t>
            </a:r>
            <a:endParaRPr lang="uk-UA" sz="4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User\Desktop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19" y="214290"/>
            <a:ext cx="8572560" cy="64294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785794"/>
            <a:ext cx="850112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solidFill>
                  <a:srgbClr val="C00000"/>
                </a:solidFill>
              </a:rPr>
              <a:t>Етапи створення </a:t>
            </a:r>
            <a:r>
              <a:rPr lang="uk-UA" sz="4000" b="1" dirty="0" err="1" smtClean="0">
                <a:solidFill>
                  <a:srgbClr val="C00000"/>
                </a:solidFill>
              </a:rPr>
              <a:t>буктрейлеру</a:t>
            </a:r>
            <a:endParaRPr lang="uk-UA" sz="4000" b="1" dirty="0" smtClean="0">
              <a:solidFill>
                <a:srgbClr val="C00000"/>
              </a:solidFill>
            </a:endParaRPr>
          </a:p>
          <a:p>
            <a:pPr algn="ctr"/>
            <a:endParaRPr lang="uk-UA" sz="4000" b="1" dirty="0" smtClean="0">
              <a:solidFill>
                <a:srgbClr val="C00000"/>
              </a:solidFill>
            </a:endParaRPr>
          </a:p>
          <a:p>
            <a:pPr algn="ctr"/>
            <a:r>
              <a:rPr lang="uk-UA" sz="4000" dirty="0" smtClean="0">
                <a:solidFill>
                  <a:srgbClr val="7030A0"/>
                </a:solidFill>
              </a:rPr>
              <a:t>Перш, ніж почати створювати </a:t>
            </a:r>
            <a:r>
              <a:rPr lang="uk-UA" sz="4000" dirty="0" err="1" smtClean="0">
                <a:solidFill>
                  <a:srgbClr val="7030A0"/>
                </a:solidFill>
              </a:rPr>
              <a:t>буктрейлер</a:t>
            </a:r>
            <a:r>
              <a:rPr lang="uk-UA" sz="4000" dirty="0" smtClean="0">
                <a:solidFill>
                  <a:srgbClr val="7030A0"/>
                </a:solidFill>
              </a:rPr>
              <a:t>, «режисеру» проекту необхідно розробити структуру ролика, побудувати сюжет, підібрати музику, створити дизайн титрів. Тож як структурувати процес?</a:t>
            </a:r>
            <a:endParaRPr lang="uk-UA" sz="4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571480"/>
            <a:ext cx="764386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b="1" dirty="0" smtClean="0">
                <a:solidFill>
                  <a:srgbClr val="C00000"/>
                </a:solidFill>
              </a:rPr>
              <a:t>Пропонуємо такі етапи:</a:t>
            </a:r>
          </a:p>
          <a:p>
            <a:pPr algn="ctr"/>
            <a:endParaRPr lang="uk-UA" sz="3600" dirty="0" smtClean="0">
              <a:solidFill>
                <a:srgbClr val="C00000"/>
              </a:solidFill>
            </a:endParaRPr>
          </a:p>
          <a:p>
            <a:pPr algn="ctr"/>
            <a:r>
              <a:rPr lang="uk-UA" sz="3600" b="1" dirty="0" smtClean="0">
                <a:solidFill>
                  <a:srgbClr val="C00000"/>
                </a:solidFill>
              </a:rPr>
              <a:t>1. Вибір книги.</a:t>
            </a:r>
            <a:r>
              <a:rPr lang="uk-UA" sz="3600" dirty="0" smtClean="0">
                <a:solidFill>
                  <a:srgbClr val="C00000"/>
                </a:solidFill>
              </a:rPr>
              <a:t> </a:t>
            </a:r>
            <a:r>
              <a:rPr lang="uk-UA" sz="3600" dirty="0" smtClean="0">
                <a:solidFill>
                  <a:srgbClr val="7030A0"/>
                </a:solidFill>
              </a:rPr>
              <a:t>Мотивацій у виборі книг для створення промо-ролика може бути безліч: улюблена, сучасний бестселер, програмна класика тощо.</a:t>
            </a:r>
          </a:p>
        </p:txBody>
      </p:sp>
      <p:sp>
        <p:nvSpPr>
          <p:cNvPr id="6146" name="AutoShape 2" descr="Буктрейлер - Заклад загальної середньої освіти &quot;Мурованокуриловецька  школа-ліцей №1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6148" name="Picture 4" descr="The Guardian»: ТОП-10 лучших книг минувшего десятилети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35024" y="3786166"/>
            <a:ext cx="3308976" cy="30718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428604"/>
            <a:ext cx="864399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b="1" dirty="0" smtClean="0">
                <a:solidFill>
                  <a:srgbClr val="C00000"/>
                </a:solidFill>
              </a:rPr>
              <a:t>2. Створення сценарію</a:t>
            </a:r>
            <a:r>
              <a:rPr lang="uk-UA" sz="3600" dirty="0" smtClean="0"/>
              <a:t> </a:t>
            </a:r>
            <a:r>
              <a:rPr lang="uk-UA" sz="3600" dirty="0" smtClean="0">
                <a:solidFill>
                  <a:srgbClr val="7030A0"/>
                </a:solidFill>
              </a:rPr>
              <a:t>(продумати сюжет і написати текст). Сюжет – це основа </a:t>
            </a:r>
            <a:r>
              <a:rPr lang="uk-UA" sz="3600" dirty="0" err="1" smtClean="0">
                <a:solidFill>
                  <a:srgbClr val="7030A0"/>
                </a:solidFill>
              </a:rPr>
              <a:t>буктрейлеру</a:t>
            </a:r>
            <a:r>
              <a:rPr lang="uk-UA" sz="3600" dirty="0" smtClean="0">
                <a:solidFill>
                  <a:srgbClr val="7030A0"/>
                </a:solidFill>
              </a:rPr>
              <a:t>, те, з чого він буде складатися. Важливо внести інтригу і вибудувати сюжет таким чином, щоб глядачеві неодмінно захотілося прочитати книгу і обов'язково дізнатися, що ж буде далі. Відеоролик не повинен бути довгим, не більше 3 хвилин. Це оптимальний час, щоб утримати увагу глядача – потенційного читача</a:t>
            </a:r>
            <a:r>
              <a:rPr lang="uk-UA" dirty="0" smtClean="0">
                <a:solidFill>
                  <a:srgbClr val="7030A0"/>
                </a:solidFill>
              </a:rPr>
              <a:t>.</a:t>
            </a:r>
            <a:endParaRPr lang="uk-UA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785794"/>
            <a:ext cx="792961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b="1" dirty="0" smtClean="0">
                <a:solidFill>
                  <a:srgbClr val="C00000"/>
                </a:solidFill>
              </a:rPr>
              <a:t>3. Зібрати матеріали</a:t>
            </a:r>
            <a:r>
              <a:rPr lang="uk-UA" sz="3600" dirty="0" smtClean="0">
                <a:solidFill>
                  <a:srgbClr val="7030A0"/>
                </a:solidFill>
              </a:rPr>
              <a:t> </a:t>
            </a:r>
          </a:p>
          <a:p>
            <a:pPr algn="ctr"/>
            <a:r>
              <a:rPr lang="uk-UA" sz="3600" dirty="0" smtClean="0">
                <a:solidFill>
                  <a:srgbClr val="7030A0"/>
                </a:solidFill>
              </a:rPr>
              <a:t>(підібрати картинки, </a:t>
            </a:r>
            <a:r>
              <a:rPr lang="uk-UA" sz="3600" dirty="0" err="1" smtClean="0">
                <a:solidFill>
                  <a:srgbClr val="7030A0"/>
                </a:solidFill>
              </a:rPr>
              <a:t>відсканувати</a:t>
            </a:r>
            <a:r>
              <a:rPr lang="uk-UA" sz="3600" dirty="0" smtClean="0">
                <a:solidFill>
                  <a:srgbClr val="7030A0"/>
                </a:solidFill>
              </a:rPr>
              <a:t> ілюстрації з книги, відзняти своє відео або ж знайти відео з тематики в </a:t>
            </a:r>
            <a:r>
              <a:rPr lang="uk-UA" sz="3600" dirty="0" err="1" smtClean="0">
                <a:solidFill>
                  <a:srgbClr val="7030A0"/>
                </a:solidFill>
              </a:rPr>
              <a:t>інтернеті</a:t>
            </a:r>
            <a:r>
              <a:rPr lang="uk-UA" sz="3600" dirty="0" smtClean="0">
                <a:solidFill>
                  <a:srgbClr val="7030A0"/>
                </a:solidFill>
              </a:rPr>
              <a:t>).</a:t>
            </a:r>
            <a:r>
              <a:rPr lang="uk-UA" sz="3600" b="1" dirty="0" smtClean="0"/>
              <a:t> </a:t>
            </a:r>
          </a:p>
          <a:p>
            <a:pPr algn="ctr"/>
            <a:r>
              <a:rPr lang="uk-UA" sz="3600" b="1" dirty="0" smtClean="0">
                <a:solidFill>
                  <a:srgbClr val="C00000"/>
                </a:solidFill>
              </a:rPr>
              <a:t>4. Записати озвучений текст, якщо це передбачено за сценарієм</a:t>
            </a:r>
            <a:r>
              <a:rPr lang="uk-UA" sz="3600" b="1" dirty="0" smtClean="0"/>
              <a:t>.</a:t>
            </a:r>
            <a:r>
              <a:rPr lang="uk-UA" sz="3600" dirty="0" smtClean="0">
                <a:solidFill>
                  <a:srgbClr val="7030A0"/>
                </a:solidFill>
              </a:rPr>
              <a:t> </a:t>
            </a:r>
          </a:p>
          <a:p>
            <a:pPr algn="ctr"/>
            <a:r>
              <a:rPr lang="uk-UA" sz="3600" dirty="0" smtClean="0">
                <a:solidFill>
                  <a:srgbClr val="7030A0"/>
                </a:solidFill>
              </a:rPr>
              <a:t>Для запису і редагування звуку можна використовувати програму </a:t>
            </a:r>
            <a:r>
              <a:rPr lang="en-US" sz="3600" dirty="0" smtClean="0">
                <a:solidFill>
                  <a:srgbClr val="7030A0"/>
                </a:solidFill>
                <a:hlinkClick r:id="rId2"/>
              </a:rPr>
              <a:t>Sound Forge</a:t>
            </a:r>
            <a:r>
              <a:rPr lang="en-US" sz="3600" dirty="0" smtClean="0">
                <a:solidFill>
                  <a:srgbClr val="7030A0"/>
                </a:solidFill>
              </a:rPr>
              <a:t>.</a:t>
            </a:r>
            <a:endParaRPr lang="uk-UA" sz="3600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500306"/>
            <a:ext cx="885828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dirty="0" smtClean="0"/>
              <a:t/>
            </a:r>
            <a:br>
              <a:rPr lang="uk-UA" dirty="0" smtClean="0"/>
            </a:br>
            <a:r>
              <a:rPr lang="uk-UA" sz="3600" b="1" dirty="0" smtClean="0">
                <a:solidFill>
                  <a:srgbClr val="C00000"/>
                </a:solidFill>
              </a:rPr>
              <a:t>5. Вибрати програму для здійснення монтажу.</a:t>
            </a:r>
            <a:r>
              <a:rPr lang="uk-UA" sz="3600" dirty="0" smtClean="0">
                <a:solidFill>
                  <a:srgbClr val="C00000"/>
                </a:solidFill>
              </a:rPr>
              <a:t> </a:t>
            </a:r>
          </a:p>
          <a:p>
            <a:pPr algn="ctr"/>
            <a:r>
              <a:rPr lang="uk-UA" sz="3600" dirty="0" smtClean="0">
                <a:solidFill>
                  <a:srgbClr val="7030A0"/>
                </a:solidFill>
              </a:rPr>
              <a:t>Для початківців можна використовувати програму </a:t>
            </a:r>
            <a:r>
              <a:rPr lang="en-US" sz="3600" dirty="0" smtClean="0">
                <a:solidFill>
                  <a:srgbClr val="7030A0"/>
                </a:solidFill>
              </a:rPr>
              <a:t>Windows Movie Maker. </a:t>
            </a:r>
            <a:r>
              <a:rPr lang="uk-UA" sz="3600" dirty="0" smtClean="0">
                <a:solidFill>
                  <a:srgbClr val="7030A0"/>
                </a:solidFill>
              </a:rPr>
              <a:t>Вона має </a:t>
            </a:r>
            <a:r>
              <a:rPr lang="uk-UA" sz="3600" dirty="0" smtClean="0">
                <a:solidFill>
                  <a:srgbClr val="7030A0"/>
                </a:solidFill>
                <a:hlinkClick r:id="rId2"/>
              </a:rPr>
              <a:t>різноплановий функціонал</a:t>
            </a:r>
            <a:r>
              <a:rPr lang="uk-UA" sz="3600" dirty="0" smtClean="0">
                <a:solidFill>
                  <a:srgbClr val="7030A0"/>
                </a:solidFill>
              </a:rPr>
              <a:t> та проста у використанні.</a:t>
            </a:r>
          </a:p>
        </p:txBody>
      </p:sp>
      <p:pic>
        <p:nvPicPr>
          <p:cNvPr id="10241" name="Picture 1" descr="C:\Users\User\Desktop\1352984620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5984" y="214290"/>
            <a:ext cx="4459794" cy="20002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238</Words>
  <PresentationFormat>Экран (4:3)</PresentationFormat>
  <Paragraphs>33</Paragraphs>
  <Slides>11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5</cp:revision>
  <dcterms:created xsi:type="dcterms:W3CDTF">2021-03-25T13:37:48Z</dcterms:created>
  <dcterms:modified xsi:type="dcterms:W3CDTF">2021-03-25T14:38:49Z</dcterms:modified>
</cp:coreProperties>
</file>